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6" r:id="rId3"/>
    <p:sldId id="257" r:id="rId4"/>
    <p:sldId id="500" r:id="rId5"/>
    <p:sldId id="501" r:id="rId6"/>
    <p:sldId id="263" r:id="rId7"/>
    <p:sldId id="260" r:id="rId8"/>
    <p:sldId id="498" r:id="rId9"/>
    <p:sldId id="262" r:id="rId10"/>
    <p:sldId id="261" r:id="rId11"/>
    <p:sldId id="264" r:id="rId12"/>
    <p:sldId id="265" r:id="rId13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2144"/>
    <a:srgbClr val="272E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83D3A8-1F9E-4230-B08D-16F271ADEB3E}" v="153" dt="2020-11-22T06:30:25.840"/>
    <p1510:client id="{A15B4C05-6205-439D-8595-58A5B36869B6}" v="45" dt="2020-11-22T04:45:56.975"/>
    <p1510:client id="{DEC90F65-E9EE-423E-8E8C-82B6D82473E2}" v="12" dt="2020-11-22T04:35:46.5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3" d="100"/>
          <a:sy n="43" d="100"/>
        </p:scale>
        <p:origin x="59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jpg>
</file>

<file path=ppt/media/image13.png>
</file>

<file path=ppt/media/image14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463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64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52072" y="730250"/>
            <a:ext cx="5258485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618" y="730250"/>
            <a:ext cx="15470614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62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431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960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02200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10496550" y="3249548"/>
            <a:ext cx="3390900" cy="7347015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923549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7233249" y="3249548"/>
            <a:ext cx="3390900" cy="7347015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  <p:sp>
        <p:nvSpPr>
          <p:cNvPr id="33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3116036" y="3249548"/>
            <a:ext cx="3390900" cy="7347015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  <p:sp>
        <p:nvSpPr>
          <p:cNvPr id="35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11346650" y="3249548"/>
            <a:ext cx="3390900" cy="7347015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51545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3" grpId="0" animBg="1"/>
      <p:bldP spid="35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10015147" y="2023382"/>
            <a:ext cx="4224528" cy="9144000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pct60">
            <a:fgClr>
              <a:srgbClr val="FFFFFF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86908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01901E-6 -2.77778E-6 L 4.01901E-6 0.0757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6216384" y="-1209369"/>
            <a:ext cx="7707726" cy="16683386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2272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1636532" y="-2471061"/>
            <a:ext cx="6370022" cy="13787923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 rot="16200000">
            <a:off x="-2518281" y="6522894"/>
            <a:ext cx="6390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Animus</a:t>
            </a:r>
            <a:r>
              <a:rPr lang="en-US" sz="2800" dirty="0">
                <a:solidFill>
                  <a:schemeClr val="bg1"/>
                </a:solidFill>
              </a:rPr>
              <a:t> presentation template | #</a:t>
            </a:r>
            <a:fld id="{5E8513FC-DD75-4BD4-8942-AA828F11FE0D}" type="slidenum">
              <a:rPr lang="en-US" sz="2800" smtClean="0">
                <a:solidFill>
                  <a:schemeClr val="bg1"/>
                </a:solidFill>
              </a:rPr>
              <a:t>‹#›</a:t>
            </a:fld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61796" y="12557060"/>
            <a:ext cx="830570" cy="786407"/>
            <a:chOff x="11342687" y="4548762"/>
            <a:chExt cx="1701801" cy="1611312"/>
          </a:xfrm>
          <a:solidFill>
            <a:schemeClr val="bg1"/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11342687" y="4548762"/>
              <a:ext cx="992188" cy="1447800"/>
            </a:xfrm>
            <a:custGeom>
              <a:avLst/>
              <a:gdLst>
                <a:gd name="T0" fmla="*/ 555 w 625"/>
                <a:gd name="T1" fmla="*/ 0 h 912"/>
                <a:gd name="T2" fmla="*/ 0 w 625"/>
                <a:gd name="T3" fmla="*/ 912 h 912"/>
                <a:gd name="T4" fmla="*/ 143 w 625"/>
                <a:gd name="T5" fmla="*/ 912 h 912"/>
                <a:gd name="T6" fmla="*/ 625 w 625"/>
                <a:gd name="T7" fmla="*/ 113 h 912"/>
                <a:gd name="T8" fmla="*/ 555 w 625"/>
                <a:gd name="T9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5" h="912">
                  <a:moveTo>
                    <a:pt x="555" y="0"/>
                  </a:moveTo>
                  <a:lnTo>
                    <a:pt x="0" y="912"/>
                  </a:lnTo>
                  <a:lnTo>
                    <a:pt x="143" y="912"/>
                  </a:lnTo>
                  <a:lnTo>
                    <a:pt x="625" y="113"/>
                  </a:lnTo>
                  <a:lnTo>
                    <a:pt x="5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11968162" y="5058349"/>
              <a:ext cx="682625" cy="938212"/>
            </a:xfrm>
            <a:custGeom>
              <a:avLst/>
              <a:gdLst>
                <a:gd name="T0" fmla="*/ 360 w 430"/>
                <a:gd name="T1" fmla="*/ 0 h 591"/>
                <a:gd name="T2" fmla="*/ 0 w 430"/>
                <a:gd name="T3" fmla="*/ 591 h 591"/>
                <a:gd name="T4" fmla="*/ 144 w 430"/>
                <a:gd name="T5" fmla="*/ 591 h 591"/>
                <a:gd name="T6" fmla="*/ 430 w 430"/>
                <a:gd name="T7" fmla="*/ 116 h 591"/>
                <a:gd name="T8" fmla="*/ 360 w 430"/>
                <a:gd name="T9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591">
                  <a:moveTo>
                    <a:pt x="360" y="0"/>
                  </a:moveTo>
                  <a:lnTo>
                    <a:pt x="0" y="591"/>
                  </a:lnTo>
                  <a:lnTo>
                    <a:pt x="144" y="591"/>
                  </a:lnTo>
                  <a:lnTo>
                    <a:pt x="430" y="116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12580937" y="5574287"/>
              <a:ext cx="388938" cy="449262"/>
            </a:xfrm>
            <a:custGeom>
              <a:avLst/>
              <a:gdLst>
                <a:gd name="T0" fmla="*/ 173 w 245"/>
                <a:gd name="T1" fmla="*/ 0 h 283"/>
                <a:gd name="T2" fmla="*/ 0 w 245"/>
                <a:gd name="T3" fmla="*/ 283 h 283"/>
                <a:gd name="T4" fmla="*/ 145 w 245"/>
                <a:gd name="T5" fmla="*/ 283 h 283"/>
                <a:gd name="T6" fmla="*/ 245 w 245"/>
                <a:gd name="T7" fmla="*/ 117 h 283"/>
                <a:gd name="T8" fmla="*/ 173 w 245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283">
                  <a:moveTo>
                    <a:pt x="173" y="0"/>
                  </a:moveTo>
                  <a:lnTo>
                    <a:pt x="0" y="283"/>
                  </a:lnTo>
                  <a:lnTo>
                    <a:pt x="145" y="283"/>
                  </a:lnTo>
                  <a:lnTo>
                    <a:pt x="245" y="117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11566525" y="4939287"/>
              <a:ext cx="839788" cy="1193800"/>
            </a:xfrm>
            <a:custGeom>
              <a:avLst/>
              <a:gdLst>
                <a:gd name="T0" fmla="*/ 458 w 529"/>
                <a:gd name="T1" fmla="*/ 0 h 752"/>
                <a:gd name="T2" fmla="*/ 0 w 529"/>
                <a:gd name="T3" fmla="*/ 752 h 752"/>
                <a:gd name="T4" fmla="*/ 143 w 529"/>
                <a:gd name="T5" fmla="*/ 752 h 752"/>
                <a:gd name="T6" fmla="*/ 529 w 529"/>
                <a:gd name="T7" fmla="*/ 114 h 752"/>
                <a:gd name="T8" fmla="*/ 458 w 529"/>
                <a:gd name="T9" fmla="*/ 0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752">
                  <a:moveTo>
                    <a:pt x="458" y="0"/>
                  </a:moveTo>
                  <a:lnTo>
                    <a:pt x="0" y="752"/>
                  </a:lnTo>
                  <a:lnTo>
                    <a:pt x="143" y="752"/>
                  </a:lnTo>
                  <a:lnTo>
                    <a:pt x="529" y="114"/>
                  </a:lnTo>
                  <a:lnTo>
                    <a:pt x="4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2196762" y="5461574"/>
              <a:ext cx="531813" cy="684212"/>
            </a:xfrm>
            <a:custGeom>
              <a:avLst/>
              <a:gdLst>
                <a:gd name="T0" fmla="*/ 263 w 335"/>
                <a:gd name="T1" fmla="*/ 0 h 431"/>
                <a:gd name="T2" fmla="*/ 0 w 335"/>
                <a:gd name="T3" fmla="*/ 431 h 431"/>
                <a:gd name="T4" fmla="*/ 145 w 335"/>
                <a:gd name="T5" fmla="*/ 431 h 431"/>
                <a:gd name="T6" fmla="*/ 335 w 335"/>
                <a:gd name="T7" fmla="*/ 115 h 431"/>
                <a:gd name="T8" fmla="*/ 263 w 335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431">
                  <a:moveTo>
                    <a:pt x="263" y="0"/>
                  </a:moveTo>
                  <a:lnTo>
                    <a:pt x="0" y="431"/>
                  </a:lnTo>
                  <a:lnTo>
                    <a:pt x="145" y="431"/>
                  </a:lnTo>
                  <a:lnTo>
                    <a:pt x="335" y="115"/>
                  </a:lnTo>
                  <a:lnTo>
                    <a:pt x="2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2811125" y="5967987"/>
              <a:ext cx="233363" cy="192087"/>
            </a:xfrm>
            <a:custGeom>
              <a:avLst/>
              <a:gdLst>
                <a:gd name="T0" fmla="*/ 74 w 147"/>
                <a:gd name="T1" fmla="*/ 0 h 121"/>
                <a:gd name="T2" fmla="*/ 0 w 147"/>
                <a:gd name="T3" fmla="*/ 121 h 121"/>
                <a:gd name="T4" fmla="*/ 144 w 147"/>
                <a:gd name="T5" fmla="*/ 121 h 121"/>
                <a:gd name="T6" fmla="*/ 147 w 147"/>
                <a:gd name="T7" fmla="*/ 118 h 121"/>
                <a:gd name="T8" fmla="*/ 74 w 147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121">
                  <a:moveTo>
                    <a:pt x="74" y="0"/>
                  </a:moveTo>
                  <a:lnTo>
                    <a:pt x="0" y="121"/>
                  </a:lnTo>
                  <a:lnTo>
                    <a:pt x="144" y="121"/>
                  </a:lnTo>
                  <a:lnTo>
                    <a:pt x="147" y="118"/>
                  </a:lnTo>
                  <a:lnTo>
                    <a:pt x="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11958491" y="3497779"/>
            <a:ext cx="6370022" cy="13787923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  <p:sp>
        <p:nvSpPr>
          <p:cNvPr id="24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1928463" y="3901346"/>
            <a:ext cx="6370022" cy="13787923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63205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3" grpId="0" animBg="1"/>
      <p:bldP spid="24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6306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10387330" y="3249548"/>
            <a:ext cx="3458210" cy="7492855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4093240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0259591" y="2677476"/>
            <a:ext cx="3867993" cy="8367894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33558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3156154" y="3073032"/>
            <a:ext cx="8654959" cy="18723865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78695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29"/>
          <p:cNvSpPr>
            <a:spLocks noGrp="1"/>
          </p:cNvSpPr>
          <p:nvPr>
            <p:ph type="pic" sz="quarter" idx="12" hasCustomPrompt="1"/>
          </p:nvPr>
        </p:nvSpPr>
        <p:spPr>
          <a:xfrm>
            <a:off x="16553281" y="5810473"/>
            <a:ext cx="5539614" cy="12053443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2278282" y="5810473"/>
            <a:ext cx="5539614" cy="12053443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9137040" y="5224756"/>
            <a:ext cx="6113095" cy="13224877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90718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0" grpId="0" animBg="1"/>
      <p:bldP spid="11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10385649" y="2901950"/>
            <a:ext cx="3615876" cy="786764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  <p:sp>
        <p:nvSpPr>
          <p:cNvPr id="54" name="Picture Placeholder 53"/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6562067" y="4839336"/>
            <a:ext cx="2291080" cy="4065270"/>
          </a:xfrm>
          <a:custGeom>
            <a:avLst/>
            <a:gdLst>
              <a:gd name="connsiteX0" fmla="*/ 0 w 2291080"/>
              <a:gd name="connsiteY0" fmla="*/ 0 h 4065270"/>
              <a:gd name="connsiteX1" fmla="*/ 2291080 w 2291080"/>
              <a:gd name="connsiteY1" fmla="*/ 0 h 4065270"/>
              <a:gd name="connsiteX2" fmla="*/ 2291080 w 2291080"/>
              <a:gd name="connsiteY2" fmla="*/ 4065270 h 4065270"/>
              <a:gd name="connsiteX3" fmla="*/ 0 w 2291080"/>
              <a:gd name="connsiteY3" fmla="*/ 4065270 h 4065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1080" h="4065270">
                <a:moveTo>
                  <a:pt x="0" y="0"/>
                </a:moveTo>
                <a:lnTo>
                  <a:pt x="2291080" y="0"/>
                </a:lnTo>
                <a:lnTo>
                  <a:pt x="2291080" y="4065270"/>
                </a:lnTo>
                <a:lnTo>
                  <a:pt x="0" y="406527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  <p:sp>
        <p:nvSpPr>
          <p:cNvPr id="56" name="Picture Placeholder 55"/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15408695" y="4474369"/>
            <a:ext cx="2678747" cy="4774247"/>
          </a:xfrm>
          <a:custGeom>
            <a:avLst/>
            <a:gdLst>
              <a:gd name="connsiteX0" fmla="*/ 0 w 2678747"/>
              <a:gd name="connsiteY0" fmla="*/ 0 h 4774247"/>
              <a:gd name="connsiteX1" fmla="*/ 2678747 w 2678747"/>
              <a:gd name="connsiteY1" fmla="*/ 0 h 4774247"/>
              <a:gd name="connsiteX2" fmla="*/ 2678747 w 2678747"/>
              <a:gd name="connsiteY2" fmla="*/ 4774247 h 4774247"/>
              <a:gd name="connsiteX3" fmla="*/ 0 w 2678747"/>
              <a:gd name="connsiteY3" fmla="*/ 4774247 h 477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8747" h="4774247">
                <a:moveTo>
                  <a:pt x="0" y="0"/>
                </a:moveTo>
                <a:lnTo>
                  <a:pt x="2678747" y="0"/>
                </a:lnTo>
                <a:lnTo>
                  <a:pt x="2678747" y="4774247"/>
                </a:lnTo>
                <a:lnTo>
                  <a:pt x="0" y="4774247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82529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animBg="1"/>
          <p:bldP spid="54" grpId="0" animBg="1"/>
          <p:bldP spid="5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animBg="1"/>
          <p:bldP spid="54" grpId="0" animBg="1"/>
          <p:bldP spid="56" grpId="0" animBg="1"/>
        </p:bldLst>
      </p:timing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8724901" y="4427936"/>
            <a:ext cx="6967384" cy="4365278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1429940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3238500" y="3770537"/>
            <a:ext cx="7757745" cy="4365278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65040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9156264" y="8367125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4262371" y="5582803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-631522" y="2800218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2760895" y="9668172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-2020276" y="6845641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194449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17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14459703" y="4950424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14459703" y="4227013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14459703" y="3503603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14459703" y="2780193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1892883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0711E-6 1.85185E-6 L 3.40711E-6 0.0866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40711E-6 3.88889E-6 L 3.40711E-6 0.0866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40711E-6 1.66667E-6 L 3.40711E-6 0.0866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40711E-6 -5.55556E-7 L 3.40711E-6 0.0866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2" y="0"/>
            <a:ext cx="6096794" cy="59436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6096794" y="0"/>
            <a:ext cx="6096794" cy="59436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12193587" y="0"/>
            <a:ext cx="6096794" cy="59436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18290381" y="0"/>
            <a:ext cx="6096794" cy="59436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81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8342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733346" y="2803654"/>
            <a:ext cx="6639408" cy="56980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8873886" y="2803654"/>
            <a:ext cx="6639408" cy="56980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16014425" y="2803654"/>
            <a:ext cx="6639408" cy="56980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598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95808" y="66768"/>
            <a:ext cx="7369169" cy="6705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7567696" y="66768"/>
            <a:ext cx="7369169" cy="6705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7567696" y="6858000"/>
            <a:ext cx="7369169" cy="676837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95808" y="6858000"/>
            <a:ext cx="7369169" cy="676837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625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20A1C01-5A8D-4D28-BD2A-5F7CD77A5EE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26659" y="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FA33A9A-7C63-48CF-80D3-E8B89809C8F6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2253318" y="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F2BA50BE-6CD6-438C-ABA3-F0CA17693FC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" y="691773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1D48CD9-A0E5-4ECB-A530-D4DAC86466F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126660" y="691773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736B91-70C5-47D4-915B-F2450F410B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8379976" y="0"/>
            <a:ext cx="6007200" cy="6798269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F9A97A3-008B-4DBE-8BA2-2FBF3BDFE4E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2253318" y="6917730"/>
            <a:ext cx="6007200" cy="6798269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147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  <p:bldP spid="35" grpId="0" animBg="1"/>
      <p:bldP spid="33" grpId="0" animBg="1"/>
      <p:bldP spid="36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20A1C01-5A8D-4D28-BD2A-5F7CD77A5EE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26659" y="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FA33A9A-7C63-48CF-80D3-E8B89809C8F6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2253318" y="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F2BA50BE-6CD6-438C-ABA3-F0CA17693FC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" y="691773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1D48CD9-A0E5-4ECB-A530-D4DAC86466F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126660" y="691773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736B91-70C5-47D4-915B-F2450F410B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8379976" y="0"/>
            <a:ext cx="6007200" cy="6798269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F9A97A3-008B-4DBE-8BA2-2FBF3BDFE4E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8379976" y="6917730"/>
            <a:ext cx="6007200" cy="6798269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  <p:bldP spid="35" grpId="0" animBg="1"/>
      <p:bldP spid="33" grpId="0" animBg="1"/>
      <p:bldP spid="36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icture Placeholder 83">
            <a:extLst>
              <a:ext uri="{FF2B5EF4-FFF2-40B4-BE49-F238E27FC236}">
                <a16:creationId xmlns:a16="http://schemas.microsoft.com/office/drawing/2014/main" id="{547F1D62-536A-4F79-8D37-91A6FFCF877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4883150" y="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5" name="Picture Placeholder 84">
            <a:extLst>
              <a:ext uri="{FF2B5EF4-FFF2-40B4-BE49-F238E27FC236}">
                <a16:creationId xmlns:a16="http://schemas.microsoft.com/office/drawing/2014/main" id="{9E499711-1E7E-4D76-9F28-10113A27F8BC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766300" y="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6" name="Picture Placeholder 85">
            <a:extLst>
              <a:ext uri="{FF2B5EF4-FFF2-40B4-BE49-F238E27FC236}">
                <a16:creationId xmlns:a16="http://schemas.microsoft.com/office/drawing/2014/main" id="{85C28D07-CED7-44E6-9820-1F617E6405B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4649449" y="0"/>
            <a:ext cx="4854574" cy="454914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7" name="Picture Placeholder 86">
            <a:extLst>
              <a:ext uri="{FF2B5EF4-FFF2-40B4-BE49-F238E27FC236}">
                <a16:creationId xmlns:a16="http://schemas.microsoft.com/office/drawing/2014/main" id="{B81C2D65-5E82-4B96-BA73-1459034AA4EF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532599" y="0"/>
            <a:ext cx="4854576" cy="454914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8" name="Picture Placeholder 87">
            <a:extLst>
              <a:ext uri="{FF2B5EF4-FFF2-40B4-BE49-F238E27FC236}">
                <a16:creationId xmlns:a16="http://schemas.microsoft.com/office/drawing/2014/main" id="{F5C9B4A2-BD4C-4613-B1C8-42624644295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458343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C1E587B0-5081-4811-BF09-53C52CD79708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4883150" y="458343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0" name="Picture Placeholder 89">
            <a:extLst>
              <a:ext uri="{FF2B5EF4-FFF2-40B4-BE49-F238E27FC236}">
                <a16:creationId xmlns:a16="http://schemas.microsoft.com/office/drawing/2014/main" id="{848F19B3-C3B8-409D-9B9E-FE0E7C5B97CE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9766300" y="458343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2EF10A99-360C-41AA-821D-107E56A62DDD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19532599" y="4583430"/>
            <a:ext cx="4854576" cy="454914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3" name="Picture Placeholder 92">
            <a:extLst>
              <a:ext uri="{FF2B5EF4-FFF2-40B4-BE49-F238E27FC236}">
                <a16:creationId xmlns:a16="http://schemas.microsoft.com/office/drawing/2014/main" id="{F966354A-A564-431F-B7DD-4801994D22FD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0" y="916686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5" name="Picture Placeholder 94">
            <a:extLst>
              <a:ext uri="{FF2B5EF4-FFF2-40B4-BE49-F238E27FC236}">
                <a16:creationId xmlns:a16="http://schemas.microsoft.com/office/drawing/2014/main" id="{70153A5C-E9DB-46BD-AF67-D5028191A02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766300" y="916686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6" name="Picture Placeholder 95">
            <a:extLst>
              <a:ext uri="{FF2B5EF4-FFF2-40B4-BE49-F238E27FC236}">
                <a16:creationId xmlns:a16="http://schemas.microsoft.com/office/drawing/2014/main" id="{F6E16CAF-F7B5-4D3C-A150-056C8546C97D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4649449" y="9166860"/>
            <a:ext cx="4854574" cy="454914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DEA29BFE-0750-4CED-858B-21CC3D43CF99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19532599" y="9166860"/>
            <a:ext cx="4854576" cy="454914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10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2" grpId="0" animBg="1"/>
      <p:bldP spid="93" grpId="0" animBg="1"/>
      <p:bldP spid="95" grpId="0" animBg="1"/>
      <p:bldP spid="96" grpId="0" animBg="1"/>
      <p:bldP spid="97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icture Placeholder 114">
            <a:extLst>
              <a:ext uri="{FF2B5EF4-FFF2-40B4-BE49-F238E27FC236}">
                <a16:creationId xmlns:a16="http://schemas.microsoft.com/office/drawing/2014/main" id="{2939B95A-6CBF-409F-84B3-42C0839203D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0" y="-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6" name="Picture Placeholder 115">
            <a:extLst>
              <a:ext uri="{FF2B5EF4-FFF2-40B4-BE49-F238E27FC236}">
                <a16:creationId xmlns:a16="http://schemas.microsoft.com/office/drawing/2014/main" id="{AB40BECF-EB5B-43F0-9FB0-D40B193417E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068497" y="-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8" name="Picture Placeholder 117">
            <a:extLst>
              <a:ext uri="{FF2B5EF4-FFF2-40B4-BE49-F238E27FC236}">
                <a16:creationId xmlns:a16="http://schemas.microsoft.com/office/drawing/2014/main" id="{53AB5C98-F720-42C1-B036-26353EA021E3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205491" y="-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9" name="Picture Placeholder 118">
            <a:extLst>
              <a:ext uri="{FF2B5EF4-FFF2-40B4-BE49-F238E27FC236}">
                <a16:creationId xmlns:a16="http://schemas.microsoft.com/office/drawing/2014/main" id="{A7B7ADEA-629D-47FB-960D-A1F8AC8D6DA6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6273988" y="-1"/>
            <a:ext cx="4044688" cy="3409723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0" name="Picture Placeholder 119">
            <a:extLst>
              <a:ext uri="{FF2B5EF4-FFF2-40B4-BE49-F238E27FC236}">
                <a16:creationId xmlns:a16="http://schemas.microsoft.com/office/drawing/2014/main" id="{4F9312AB-9B7D-4B09-959E-75FF662CDFFD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20342486" y="-1"/>
            <a:ext cx="4044690" cy="3409723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2" name="Picture Placeholder 121">
            <a:extLst>
              <a:ext uri="{FF2B5EF4-FFF2-40B4-BE49-F238E27FC236}">
                <a16:creationId xmlns:a16="http://schemas.microsoft.com/office/drawing/2014/main" id="{C21CF143-7CE8-4EDB-8F5B-1EAA4F3EB3D9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4068497" y="3435425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3" name="Picture Placeholder 122">
            <a:extLst>
              <a:ext uri="{FF2B5EF4-FFF2-40B4-BE49-F238E27FC236}">
                <a16:creationId xmlns:a16="http://schemas.microsoft.com/office/drawing/2014/main" id="{676C95BA-1B92-4AF1-A0AD-7D39D1802849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8136994" y="3435425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4" name="Picture Placeholder 123">
            <a:extLst>
              <a:ext uri="{FF2B5EF4-FFF2-40B4-BE49-F238E27FC236}">
                <a16:creationId xmlns:a16="http://schemas.microsoft.com/office/drawing/2014/main" id="{09B06827-9EF7-4EC9-88E0-7E5D4771928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2205491" y="3435425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6" name="Picture Placeholder 125">
            <a:extLst>
              <a:ext uri="{FF2B5EF4-FFF2-40B4-BE49-F238E27FC236}">
                <a16:creationId xmlns:a16="http://schemas.microsoft.com/office/drawing/2014/main" id="{24D86F31-D54B-49AB-BB38-E9ACE3B86956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20342486" y="3435425"/>
            <a:ext cx="4044690" cy="3409723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7" name="Picture Placeholder 126">
            <a:extLst>
              <a:ext uri="{FF2B5EF4-FFF2-40B4-BE49-F238E27FC236}">
                <a16:creationId xmlns:a16="http://schemas.microsoft.com/office/drawing/2014/main" id="{49C7DD07-2040-4ADB-A7E0-F22A03458583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0" y="687085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0A16FB21-FEDC-4115-B682-77804B1F1599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4068497" y="687085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0" name="Picture Placeholder 129">
            <a:extLst>
              <a:ext uri="{FF2B5EF4-FFF2-40B4-BE49-F238E27FC236}">
                <a16:creationId xmlns:a16="http://schemas.microsoft.com/office/drawing/2014/main" id="{09FBAFEB-6675-4992-9F59-3CDEEB06C1E2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12205491" y="687085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1" name="Picture Placeholder 130">
            <a:extLst>
              <a:ext uri="{FF2B5EF4-FFF2-40B4-BE49-F238E27FC236}">
                <a16:creationId xmlns:a16="http://schemas.microsoft.com/office/drawing/2014/main" id="{73DE433A-65DB-4D80-BEBA-C0E98C0B13CD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16273988" y="6870851"/>
            <a:ext cx="4044688" cy="3409723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3" name="Picture Placeholder 132">
            <a:extLst>
              <a:ext uri="{FF2B5EF4-FFF2-40B4-BE49-F238E27FC236}">
                <a16:creationId xmlns:a16="http://schemas.microsoft.com/office/drawing/2014/main" id="{1C48A930-F2CC-46AD-B2D2-40758BAF99DC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0" y="10306277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5" name="Picture Placeholder 134">
            <a:extLst>
              <a:ext uri="{FF2B5EF4-FFF2-40B4-BE49-F238E27FC236}">
                <a16:creationId xmlns:a16="http://schemas.microsoft.com/office/drawing/2014/main" id="{FF796C8D-5331-4731-A404-B7B2D5A9E529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8136994" y="10306277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6" name="Picture Placeholder 135">
            <a:extLst>
              <a:ext uri="{FF2B5EF4-FFF2-40B4-BE49-F238E27FC236}">
                <a16:creationId xmlns:a16="http://schemas.microsoft.com/office/drawing/2014/main" id="{7F0BA582-E839-40B1-9A4B-DFE0D1A9D75F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12205491" y="10306277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9376C177-5763-401A-9E03-56709766AA9F}"/>
              </a:ext>
            </a:extLst>
          </p:cNvPr>
          <p:cNvSpPr>
            <a:spLocks noGrp="1"/>
          </p:cNvSpPr>
          <p:nvPr>
            <p:ph type="pic" sz="quarter" idx="62"/>
          </p:nvPr>
        </p:nvSpPr>
        <p:spPr>
          <a:xfrm>
            <a:off x="20342486" y="10306277"/>
            <a:ext cx="4044690" cy="3409723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2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28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3" presetClass="entr" presetSubtype="28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28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28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28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  <p:bldP spid="116" grpId="0" animBg="1"/>
      <p:bldP spid="118" grpId="0" animBg="1"/>
      <p:bldP spid="119" grpId="0" animBg="1"/>
      <p:bldP spid="120" grpId="0" animBg="1"/>
      <p:bldP spid="122" grpId="0" animBg="1"/>
      <p:bldP spid="123" grpId="0" animBg="1"/>
      <p:bldP spid="124" grpId="0" animBg="1"/>
      <p:bldP spid="126" grpId="0" animBg="1"/>
      <p:bldP spid="127" grpId="0" animBg="1"/>
      <p:bldP spid="128" grpId="0" animBg="1"/>
      <p:bldP spid="130" grpId="0" animBg="1"/>
      <p:bldP spid="131" grpId="0" animBg="1"/>
      <p:bldP spid="133" grpId="0" animBg="1"/>
      <p:bldP spid="135" grpId="0" animBg="1"/>
      <p:bldP spid="136" grpId="0" animBg="1"/>
      <p:bldP spid="139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-Morph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2299556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6315485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10331414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14347343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18363272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964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-Morph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21176347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15189722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9203097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-3216471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2770157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399440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-Morph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5189719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9203094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3216469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2770157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24387175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16684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-Morph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9203093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3216468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2770157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24387175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30296344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874741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74520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-Morph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3255195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2731430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24387175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30296344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36205513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78826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-Morph-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2502830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24387175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30296343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36205512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42114681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745560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604388" y="2014328"/>
            <a:ext cx="7849488" cy="952831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15795845" y="69573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11692443" y="69573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11692443" y="201432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15708372" y="201432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40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11D6E6F-1A6B-45CF-B9D7-D9761B246E4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5699797" y="3423139"/>
            <a:ext cx="5720861" cy="7127631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92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3DD1C2-C46F-4111-8691-AF13BE6E39C6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2183524" y="3983089"/>
            <a:ext cx="5720861" cy="7127631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11D6E6F-1A6B-45CF-B9D7-D9761B246E4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26942" y="3983089"/>
            <a:ext cx="5720861" cy="7127631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5045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68464A-15E7-4D9B-AD60-34512335592F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2765468" y="3979282"/>
            <a:ext cx="5144364" cy="7083816"/>
          </a:xfrm>
          <a:custGeom>
            <a:avLst/>
            <a:gdLst>
              <a:gd name="connsiteX0" fmla="*/ 0 w 5144364"/>
              <a:gd name="connsiteY0" fmla="*/ 0 h 7083816"/>
              <a:gd name="connsiteX1" fmla="*/ 5144364 w 5144364"/>
              <a:gd name="connsiteY1" fmla="*/ 0 h 7083816"/>
              <a:gd name="connsiteX2" fmla="*/ 5144364 w 5144364"/>
              <a:gd name="connsiteY2" fmla="*/ 7083816 h 7083816"/>
              <a:gd name="connsiteX3" fmla="*/ 0 w 5144364"/>
              <a:gd name="connsiteY3" fmla="*/ 7083816 h 7083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364" h="7083816">
                <a:moveTo>
                  <a:pt x="0" y="0"/>
                </a:moveTo>
                <a:lnTo>
                  <a:pt x="5144364" y="0"/>
                </a:lnTo>
                <a:lnTo>
                  <a:pt x="5144364" y="7083816"/>
                </a:lnTo>
                <a:lnTo>
                  <a:pt x="0" y="7083816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003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86C5A2-21C0-4124-8346-6F4224A77D4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119805" y="3442446"/>
            <a:ext cx="5889724" cy="3281082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4598808 w 5889724"/>
              <a:gd name="connsiteY3" fmla="*/ 3281082 h 3281082"/>
              <a:gd name="connsiteX4" fmla="*/ 726142 w 5889724"/>
              <a:gd name="connsiteY4" fmla="*/ 3281082 h 3281082"/>
              <a:gd name="connsiteX5" fmla="*/ 0 w 5889724"/>
              <a:gd name="connsiteY5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4598808" y="3281082"/>
                </a:lnTo>
                <a:lnTo>
                  <a:pt x="726142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227DA8D-2981-4111-A228-A72FCA3F970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9700958" y="3442446"/>
            <a:ext cx="5889724" cy="3281082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0 w 5889724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56C2B7F-79ED-47F6-8F62-450E015B464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6282113" y="3442446"/>
            <a:ext cx="5889723" cy="3281082"/>
          </a:xfrm>
          <a:custGeom>
            <a:avLst/>
            <a:gdLst>
              <a:gd name="connsiteX0" fmla="*/ 0 w 5889723"/>
              <a:gd name="connsiteY0" fmla="*/ 0 h 3281082"/>
              <a:gd name="connsiteX1" fmla="*/ 5889723 w 5889723"/>
              <a:gd name="connsiteY1" fmla="*/ 0 h 3281082"/>
              <a:gd name="connsiteX2" fmla="*/ 5889723 w 5889723"/>
              <a:gd name="connsiteY2" fmla="*/ 3281082 h 3281082"/>
              <a:gd name="connsiteX3" fmla="*/ 0 w 5889723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3" h="3281082">
                <a:moveTo>
                  <a:pt x="0" y="0"/>
                </a:moveTo>
                <a:lnTo>
                  <a:pt x="5889723" y="0"/>
                </a:lnTo>
                <a:lnTo>
                  <a:pt x="5889723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39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4" grpId="0" animBg="1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3D70656-C88E-47A8-AF4E-6796ABD0376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72376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C696FB3-7798-452D-A70D-9F9025FD10F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5320576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0011766-26D5-4106-9378-06DEFFB04B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968776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EA1BFBE-A9BC-46DF-B192-ABC87F485EC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4616977" y="2962656"/>
            <a:ext cx="4449619" cy="3760873"/>
          </a:xfrm>
          <a:custGeom>
            <a:avLst/>
            <a:gdLst>
              <a:gd name="connsiteX0" fmla="*/ 0 w 4449619"/>
              <a:gd name="connsiteY0" fmla="*/ 0 h 3760873"/>
              <a:gd name="connsiteX1" fmla="*/ 4449619 w 4449619"/>
              <a:gd name="connsiteY1" fmla="*/ 0 h 3760873"/>
              <a:gd name="connsiteX2" fmla="*/ 4449619 w 4449619"/>
              <a:gd name="connsiteY2" fmla="*/ 3760873 h 3760873"/>
              <a:gd name="connsiteX3" fmla="*/ 0 w 4449619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19" h="3760873">
                <a:moveTo>
                  <a:pt x="0" y="0"/>
                </a:moveTo>
                <a:lnTo>
                  <a:pt x="4449619" y="0"/>
                </a:lnTo>
                <a:lnTo>
                  <a:pt x="4449619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B7D466C-A520-4902-99C4-B78E98A6E6CB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19265175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050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2DED6899-EE35-4C9F-85BC-2800893A7A0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201861" y="382904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C8CD014F-DCFE-440B-9C46-DE5E50FC1AC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8859836" y="382904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F25211DE-2900-41DB-94E0-DADC7578762E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5517811" y="382904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51C6DB-32A3-4464-AE10-5633A7CE53C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201861" y="6524624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B30DC47F-8DF3-4F33-B1B6-FF730859D68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8859836" y="6524624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F4643DF-0111-4FA8-BE96-A6CE1DA67C8F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15517811" y="6524624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095EDDFA-6EB5-48D5-94C9-9CC6B10491F1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2201861" y="922019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97A33113-4109-4E55-A5EC-1DD0D9F09F4F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8859836" y="922019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C9EBD72A-C4D9-488C-8B28-C748536236DA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5517811" y="922019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9728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BA24CCC-EDF0-4391-BDAD-5A1AC3C41ED2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026317" y="37642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A8C50DEA-9D79-44F2-8F00-34CE2DFBB10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684167" y="37642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7C511FA-F714-464A-AC1B-9514AED5E82E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42017" y="37642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9CD4A1BF-2AF8-4D45-921D-BCC41796000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999867" y="37642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610A3D6E-C358-439C-8B8A-28D7DA56AB33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1026317" y="690752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176FB6D-30B1-4A91-BF7B-E0B3AC30EFB6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6684167" y="690752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F6FEED80-41F9-45B8-810F-A371D8C9E3AC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2342017" y="690752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6D041EF4-D5CD-4126-B32F-5971C6FA721C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17999867" y="690752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CEE5E17D-B267-4245-B058-59B9515089D4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026317" y="100507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6CBC3CA6-B6A2-4EEB-9A63-B3A2ED1EA40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6684167" y="100507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49975133-13E9-47E2-B89B-39D855512B99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12342017" y="100507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63CF676C-B8B6-4C40-91EF-D8B604B3000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999867" y="100507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29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21033938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6724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938956-B64C-4A69-AD96-2E304154F00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932485" y="33341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6B722B3-CFC5-45EA-9ED6-3E100F31BD1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2952785" y="33341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0BB8CC-07D9-47C2-A423-DA7944D73557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932485" y="82109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9D065CD-90D1-4F95-954E-57604EA9B4A1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2952785" y="82109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684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938956-B64C-4A69-AD96-2E304154F00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932485" y="33341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0BB8CC-07D9-47C2-A423-DA7944D73557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932485" y="82109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3304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863609" y="3523729"/>
            <a:ext cx="4966322" cy="67056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094820" y="3523729"/>
            <a:ext cx="4966322" cy="67056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26031" y="3523729"/>
            <a:ext cx="4966322" cy="67056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34B1061-2D91-4253-9DCF-0987EC9BF35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557243" y="3523729"/>
            <a:ext cx="4966320" cy="6705600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3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863609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094820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26031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34B1061-2D91-4253-9DCF-0987EC9BF35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557243" y="3210365"/>
            <a:ext cx="4966320" cy="8925154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83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 p14:presetBounceEnd="48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 p14:presetBounceEnd="48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488822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9720033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4951244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3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38000" decel="62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899215" y="2395424"/>
            <a:ext cx="4966322" cy="779744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80F5ECF-FA0D-41F4-BED6-8DC0A070043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120144" y="2395424"/>
            <a:ext cx="4966322" cy="779744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FE8DDD-E08B-487F-939D-C82BD1C71F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41073" y="2395424"/>
            <a:ext cx="4966322" cy="779744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B6A14B1-5BD5-4CA2-86FC-A299F612707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562002" y="2395424"/>
            <a:ext cx="4966322" cy="779744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83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38000" decel="62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38000" decel="6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6" grpId="0" animBg="1"/>
      <p:bldP spid="7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4B8AA38-6F73-4586-B483-53523EF1116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373163" y="3657599"/>
            <a:ext cx="4697555" cy="293146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5ECBCE-7512-4811-A88A-61113AE75F7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020927" y="3657599"/>
            <a:ext cx="4697555" cy="293146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A89E65B-19FF-4927-98A8-4E005823E9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668691" y="3657599"/>
            <a:ext cx="4697556" cy="293146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DCF3998-E81D-49D7-B078-F19837D4418B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8316455" y="3657599"/>
            <a:ext cx="4697556" cy="293146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273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4B8AA38-6F73-4586-B483-53523EF1116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407966" y="4049043"/>
            <a:ext cx="5684042" cy="3547067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5ECBCE-7512-4811-A88A-61113AE75F7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9324672" y="4049043"/>
            <a:ext cx="5684042" cy="3547067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A89E65B-19FF-4927-98A8-4E005823E9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5241378" y="4049043"/>
            <a:ext cx="5684043" cy="3547067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2637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882587" y="2312893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1909BFB-BB38-4018-AAEC-7D2EF2E710CF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137493" y="2312893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6481C08-79AF-4EEB-B132-E05B8BF1A28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92399" y="2312893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A7E1B70-4896-4420-9B1A-599688791894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647305" y="2312893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4835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410634" y="2474257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1909BFB-BB38-4018-AAEC-7D2EF2E710CF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9665540" y="2474257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6481C08-79AF-4EEB-B132-E05B8BF1A28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4920446" y="2474257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39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49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640540" y="3073774"/>
            <a:ext cx="10596282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629835A-B777-47DB-A9E0-41743E09CD8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2518558" y="3073774"/>
            <a:ext cx="10596282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2717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80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41294" y="887505"/>
            <a:ext cx="17626904" cy="11214847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113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801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340491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5327621" y="0"/>
            <a:ext cx="19059553" cy="13716000"/>
          </a:xfrm>
          <a:prstGeom prst="rect">
            <a:avLst/>
          </a:prstGeom>
          <a:pattFill prst="pct5">
            <a:fgClr>
              <a:srgbClr val="DEE2E4"/>
            </a:fgClr>
            <a:bgClr>
              <a:srgbClr val="A0ACB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24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30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6" y="914400"/>
            <a:ext cx="786549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7726" y="1974851"/>
            <a:ext cx="12346007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796" y="4114800"/>
            <a:ext cx="786549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279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6" y="914400"/>
            <a:ext cx="786549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7726" y="1974851"/>
            <a:ext cx="12346007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796" y="4114800"/>
            <a:ext cx="786549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90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50" Type="http://schemas.openxmlformats.org/officeDocument/2006/relationships/slideLayout" Target="../slideLayouts/slideLayout61.xml"/><Relationship Id="rId55" Type="http://schemas.openxmlformats.org/officeDocument/2006/relationships/hyperlink" Target="https://www.linkedin.com/" TargetMode="Externa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3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56" Type="http://schemas.openxmlformats.org/officeDocument/2006/relationships/hyperlink" Target="https://www.facebook.com/" TargetMode="Externa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hyperlink" Target="https://twitter.com/" TargetMode="Externa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1A3C7-0FC4-4ABF-BB7F-F4DCA9E5409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92B3B-D4C4-484E-8C5F-03485E4D1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61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812C9B-C4F1-49C5-8B16-2FE27234D329}"/>
              </a:ext>
            </a:extLst>
          </p:cNvPr>
          <p:cNvSpPr txBox="1">
            <a:spLocks/>
          </p:cNvSpPr>
          <p:nvPr userDrawn="1"/>
        </p:nvSpPr>
        <p:spPr>
          <a:xfrm>
            <a:off x="1244015" y="12860498"/>
            <a:ext cx="247493" cy="582761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2000" smtClean="0">
                <a:solidFill>
                  <a:schemeClr val="tx1"/>
                </a:solidFill>
              </a:rPr>
              <a:pPr algn="ctr"/>
              <a:t>‹#›</a:t>
            </a:fld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07625DC-754B-4896-ADAF-401C70997717}"/>
              </a:ext>
            </a:extLst>
          </p:cNvPr>
          <p:cNvSpPr/>
          <p:nvPr userDrawn="1"/>
        </p:nvSpPr>
        <p:spPr>
          <a:xfrm>
            <a:off x="1072028" y="12856161"/>
            <a:ext cx="591468" cy="591468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6FAE91E-1570-4CCB-8697-3675EF4A8732}"/>
              </a:ext>
            </a:extLst>
          </p:cNvPr>
          <p:cNvSpPr/>
          <p:nvPr userDrawn="1"/>
        </p:nvSpPr>
        <p:spPr>
          <a:xfrm>
            <a:off x="297699" y="12856161"/>
            <a:ext cx="591468" cy="591468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FAC15065-526C-4B5B-BEB1-892A718C3AFA}"/>
              </a:ext>
            </a:extLst>
          </p:cNvPr>
          <p:cNvSpPr/>
          <p:nvPr userDrawn="1"/>
        </p:nvSpPr>
        <p:spPr>
          <a:xfrm rot="2700000">
            <a:off x="554840" y="13071912"/>
            <a:ext cx="159968" cy="159968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A197A07-68B5-4706-B796-AC2B9E3BDF4E}"/>
              </a:ext>
            </a:extLst>
          </p:cNvPr>
          <p:cNvSpPr/>
          <p:nvPr userDrawn="1"/>
        </p:nvSpPr>
        <p:spPr>
          <a:xfrm rot="10800000">
            <a:off x="1846356" y="12856161"/>
            <a:ext cx="591468" cy="591468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81DBD849-297F-4F9A-BEF7-60ECD498A866}"/>
              </a:ext>
            </a:extLst>
          </p:cNvPr>
          <p:cNvSpPr/>
          <p:nvPr userDrawn="1"/>
        </p:nvSpPr>
        <p:spPr>
          <a:xfrm rot="13500000">
            <a:off x="2020714" y="13071912"/>
            <a:ext cx="159968" cy="159968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1" name="Action Button: Forward or Next 2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2D39B4-024E-44C9-A16B-5286E9AA9911}"/>
              </a:ext>
            </a:extLst>
          </p:cNvPr>
          <p:cNvSpPr/>
          <p:nvPr userDrawn="1"/>
        </p:nvSpPr>
        <p:spPr>
          <a:xfrm>
            <a:off x="1798055" y="12800160"/>
            <a:ext cx="714192" cy="714192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Action Button: Back or Previous 2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DEBEC572-F3FD-4958-87CB-8F0026086590}"/>
              </a:ext>
            </a:extLst>
          </p:cNvPr>
          <p:cNvSpPr/>
          <p:nvPr userDrawn="1"/>
        </p:nvSpPr>
        <p:spPr>
          <a:xfrm>
            <a:off x="241069" y="12786360"/>
            <a:ext cx="714192" cy="714192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F6635E-33D2-40DD-8284-62E48C402864}"/>
              </a:ext>
            </a:extLst>
          </p:cNvPr>
          <p:cNvSpPr txBox="1"/>
          <p:nvPr userDrawn="1"/>
        </p:nvSpPr>
        <p:spPr>
          <a:xfrm>
            <a:off x="17061943" y="12958790"/>
            <a:ext cx="470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MASSIVE X presentation to DesignTuts team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120C111-C5ED-44CF-AE07-8E7DDFB3302C}"/>
              </a:ext>
            </a:extLst>
          </p:cNvPr>
          <p:cNvGrpSpPr/>
          <p:nvPr userDrawn="1"/>
        </p:nvGrpSpPr>
        <p:grpSpPr>
          <a:xfrm>
            <a:off x="21824690" y="12757785"/>
            <a:ext cx="2271178" cy="713731"/>
            <a:chOff x="241069" y="12070461"/>
            <a:chExt cx="2271178" cy="713731"/>
          </a:xfrm>
        </p:grpSpPr>
        <p:sp>
          <p:nvSpPr>
            <p:cNvPr id="25" name="Rectangle 24">
              <a:hlinkClick r:id="rId54"/>
              <a:extLst>
                <a:ext uri="{FF2B5EF4-FFF2-40B4-BE49-F238E27FC236}">
                  <a16:creationId xmlns:a16="http://schemas.microsoft.com/office/drawing/2014/main" id="{8F1E9E9A-5D5E-4083-8568-28144315F49D}"/>
                </a:ext>
              </a:extLst>
            </p:cNvPr>
            <p:cNvSpPr/>
            <p:nvPr userDrawn="1"/>
          </p:nvSpPr>
          <p:spPr>
            <a:xfrm>
              <a:off x="1798516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hlinkClick r:id="rId55"/>
              <a:extLst>
                <a:ext uri="{FF2B5EF4-FFF2-40B4-BE49-F238E27FC236}">
                  <a16:creationId xmlns:a16="http://schemas.microsoft.com/office/drawing/2014/main" id="{586BBC23-8BDC-4F4E-997F-FF87A160454B}"/>
                </a:ext>
              </a:extLst>
            </p:cNvPr>
            <p:cNvSpPr/>
            <p:nvPr userDrawn="1"/>
          </p:nvSpPr>
          <p:spPr>
            <a:xfrm>
              <a:off x="1010984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hlinkClick r:id="rId56"/>
              <a:extLst>
                <a:ext uri="{FF2B5EF4-FFF2-40B4-BE49-F238E27FC236}">
                  <a16:creationId xmlns:a16="http://schemas.microsoft.com/office/drawing/2014/main" id="{7B9B9462-02FD-4850-A939-875FCAEBC901}"/>
                </a:ext>
              </a:extLst>
            </p:cNvPr>
            <p:cNvSpPr/>
            <p:nvPr userDrawn="1"/>
          </p:nvSpPr>
          <p:spPr>
            <a:xfrm>
              <a:off x="241069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74A58422-42EE-43C0-A3F1-C63186FFEF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841" y="12311451"/>
              <a:ext cx="113773" cy="244458"/>
            </a:xfrm>
            <a:custGeom>
              <a:avLst/>
              <a:gdLst>
                <a:gd name="T0" fmla="*/ 573 w 704"/>
                <a:gd name="T1" fmla="*/ 255 h 1506"/>
                <a:gd name="T2" fmla="*/ 573 w 704"/>
                <a:gd name="T3" fmla="*/ 255 h 1506"/>
                <a:gd name="T4" fmla="*/ 704 w 704"/>
                <a:gd name="T5" fmla="*/ 255 h 1506"/>
                <a:gd name="T6" fmla="*/ 704 w 704"/>
                <a:gd name="T7" fmla="*/ 0 h 1506"/>
                <a:gd name="T8" fmla="*/ 492 w 704"/>
                <a:gd name="T9" fmla="*/ 0 h 1506"/>
                <a:gd name="T10" fmla="*/ 155 w 704"/>
                <a:gd name="T11" fmla="*/ 336 h 1506"/>
                <a:gd name="T12" fmla="*/ 155 w 704"/>
                <a:gd name="T13" fmla="*/ 493 h 1506"/>
                <a:gd name="T14" fmla="*/ 0 w 704"/>
                <a:gd name="T15" fmla="*/ 493 h 1506"/>
                <a:gd name="T16" fmla="*/ 0 w 704"/>
                <a:gd name="T17" fmla="*/ 749 h 1506"/>
                <a:gd name="T18" fmla="*/ 155 w 704"/>
                <a:gd name="T19" fmla="*/ 749 h 1506"/>
                <a:gd name="T20" fmla="*/ 155 w 704"/>
                <a:gd name="T21" fmla="*/ 1506 h 1506"/>
                <a:gd name="T22" fmla="*/ 467 w 704"/>
                <a:gd name="T23" fmla="*/ 1506 h 1506"/>
                <a:gd name="T24" fmla="*/ 467 w 704"/>
                <a:gd name="T25" fmla="*/ 749 h 1506"/>
                <a:gd name="T26" fmla="*/ 679 w 704"/>
                <a:gd name="T27" fmla="*/ 749 h 1506"/>
                <a:gd name="T28" fmla="*/ 704 w 704"/>
                <a:gd name="T29" fmla="*/ 493 h 1506"/>
                <a:gd name="T30" fmla="*/ 467 w 704"/>
                <a:gd name="T31" fmla="*/ 493 h 1506"/>
                <a:gd name="T32" fmla="*/ 467 w 704"/>
                <a:gd name="T33" fmla="*/ 362 h 1506"/>
                <a:gd name="T34" fmla="*/ 573 w 704"/>
                <a:gd name="T35" fmla="*/ 255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4" h="1506">
                  <a:moveTo>
                    <a:pt x="573" y="255"/>
                  </a:moveTo>
                  <a:lnTo>
                    <a:pt x="573" y="255"/>
                  </a:lnTo>
                  <a:lnTo>
                    <a:pt x="704" y="255"/>
                  </a:lnTo>
                  <a:lnTo>
                    <a:pt x="704" y="0"/>
                  </a:lnTo>
                  <a:lnTo>
                    <a:pt x="492" y="0"/>
                  </a:lnTo>
                  <a:cubicBezTo>
                    <a:pt x="243" y="0"/>
                    <a:pt x="155" y="124"/>
                    <a:pt x="155" y="336"/>
                  </a:cubicBezTo>
                  <a:lnTo>
                    <a:pt x="155" y="493"/>
                  </a:lnTo>
                  <a:lnTo>
                    <a:pt x="0" y="493"/>
                  </a:lnTo>
                  <a:lnTo>
                    <a:pt x="0" y="749"/>
                  </a:lnTo>
                  <a:lnTo>
                    <a:pt x="155" y="749"/>
                  </a:lnTo>
                  <a:lnTo>
                    <a:pt x="155" y="1506"/>
                  </a:lnTo>
                  <a:lnTo>
                    <a:pt x="467" y="1506"/>
                  </a:lnTo>
                  <a:lnTo>
                    <a:pt x="467" y="749"/>
                  </a:lnTo>
                  <a:lnTo>
                    <a:pt x="679" y="749"/>
                  </a:lnTo>
                  <a:lnTo>
                    <a:pt x="704" y="493"/>
                  </a:lnTo>
                  <a:lnTo>
                    <a:pt x="467" y="493"/>
                  </a:lnTo>
                  <a:lnTo>
                    <a:pt x="467" y="362"/>
                  </a:lnTo>
                  <a:cubicBezTo>
                    <a:pt x="467" y="293"/>
                    <a:pt x="473" y="255"/>
                    <a:pt x="573" y="255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E6B37533-1B1D-49BB-90CC-4EC696605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55408" y="12306253"/>
              <a:ext cx="252294" cy="242147"/>
            </a:xfrm>
            <a:custGeom>
              <a:avLst/>
              <a:gdLst>
                <a:gd name="T0" fmla="*/ 1176 w 1562"/>
                <a:gd name="T1" fmla="*/ 466 h 1491"/>
                <a:gd name="T2" fmla="*/ 1176 w 1562"/>
                <a:gd name="T3" fmla="*/ 466 h 1491"/>
                <a:gd name="T4" fmla="*/ 871 w 1562"/>
                <a:gd name="T5" fmla="*/ 636 h 1491"/>
                <a:gd name="T6" fmla="*/ 871 w 1562"/>
                <a:gd name="T7" fmla="*/ 488 h 1491"/>
                <a:gd name="T8" fmla="*/ 538 w 1562"/>
                <a:gd name="T9" fmla="*/ 488 h 1491"/>
                <a:gd name="T10" fmla="*/ 538 w 1562"/>
                <a:gd name="T11" fmla="*/ 1491 h 1491"/>
                <a:gd name="T12" fmla="*/ 871 w 1562"/>
                <a:gd name="T13" fmla="*/ 1491 h 1491"/>
                <a:gd name="T14" fmla="*/ 871 w 1562"/>
                <a:gd name="T15" fmla="*/ 931 h 1491"/>
                <a:gd name="T16" fmla="*/ 886 w 1562"/>
                <a:gd name="T17" fmla="*/ 850 h 1491"/>
                <a:gd name="T18" fmla="*/ 1057 w 1562"/>
                <a:gd name="T19" fmla="*/ 724 h 1491"/>
                <a:gd name="T20" fmla="*/ 1228 w 1562"/>
                <a:gd name="T21" fmla="*/ 953 h 1491"/>
                <a:gd name="T22" fmla="*/ 1228 w 1562"/>
                <a:gd name="T23" fmla="*/ 1491 h 1491"/>
                <a:gd name="T24" fmla="*/ 1562 w 1562"/>
                <a:gd name="T25" fmla="*/ 1491 h 1491"/>
                <a:gd name="T26" fmla="*/ 1562 w 1562"/>
                <a:gd name="T27" fmla="*/ 916 h 1491"/>
                <a:gd name="T28" fmla="*/ 1176 w 1562"/>
                <a:gd name="T29" fmla="*/ 466 h 1491"/>
                <a:gd name="T30" fmla="*/ 22 w 1562"/>
                <a:gd name="T31" fmla="*/ 1491 h 1491"/>
                <a:gd name="T32" fmla="*/ 22 w 1562"/>
                <a:gd name="T33" fmla="*/ 1491 h 1491"/>
                <a:gd name="T34" fmla="*/ 357 w 1562"/>
                <a:gd name="T35" fmla="*/ 1491 h 1491"/>
                <a:gd name="T36" fmla="*/ 357 w 1562"/>
                <a:gd name="T37" fmla="*/ 487 h 1491"/>
                <a:gd name="T38" fmla="*/ 22 w 1562"/>
                <a:gd name="T39" fmla="*/ 487 h 1491"/>
                <a:gd name="T40" fmla="*/ 22 w 1562"/>
                <a:gd name="T41" fmla="*/ 1491 h 1491"/>
                <a:gd name="T42" fmla="*/ 193 w 1562"/>
                <a:gd name="T43" fmla="*/ 0 h 1491"/>
                <a:gd name="T44" fmla="*/ 193 w 1562"/>
                <a:gd name="T45" fmla="*/ 0 h 1491"/>
                <a:gd name="T46" fmla="*/ 0 w 1562"/>
                <a:gd name="T47" fmla="*/ 178 h 1491"/>
                <a:gd name="T48" fmla="*/ 186 w 1562"/>
                <a:gd name="T49" fmla="*/ 347 h 1491"/>
                <a:gd name="T50" fmla="*/ 379 w 1562"/>
                <a:gd name="T51" fmla="*/ 178 h 1491"/>
                <a:gd name="T52" fmla="*/ 193 w 1562"/>
                <a:gd name="T53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2" h="1491">
                  <a:moveTo>
                    <a:pt x="1176" y="466"/>
                  </a:moveTo>
                  <a:lnTo>
                    <a:pt x="1176" y="466"/>
                  </a:lnTo>
                  <a:cubicBezTo>
                    <a:pt x="990" y="466"/>
                    <a:pt x="916" y="562"/>
                    <a:pt x="871" y="636"/>
                  </a:cubicBezTo>
                  <a:lnTo>
                    <a:pt x="871" y="488"/>
                  </a:lnTo>
                  <a:lnTo>
                    <a:pt x="538" y="488"/>
                  </a:lnTo>
                  <a:cubicBezTo>
                    <a:pt x="545" y="584"/>
                    <a:pt x="538" y="1491"/>
                    <a:pt x="538" y="1491"/>
                  </a:cubicBezTo>
                  <a:lnTo>
                    <a:pt x="871" y="1491"/>
                  </a:lnTo>
                  <a:lnTo>
                    <a:pt x="871" y="931"/>
                  </a:lnTo>
                  <a:cubicBezTo>
                    <a:pt x="871" y="901"/>
                    <a:pt x="871" y="872"/>
                    <a:pt x="886" y="850"/>
                  </a:cubicBezTo>
                  <a:cubicBezTo>
                    <a:pt x="909" y="791"/>
                    <a:pt x="961" y="724"/>
                    <a:pt x="1057" y="724"/>
                  </a:cubicBezTo>
                  <a:cubicBezTo>
                    <a:pt x="1176" y="724"/>
                    <a:pt x="1228" y="820"/>
                    <a:pt x="1228" y="953"/>
                  </a:cubicBezTo>
                  <a:lnTo>
                    <a:pt x="1228" y="1491"/>
                  </a:lnTo>
                  <a:lnTo>
                    <a:pt x="1562" y="1491"/>
                  </a:lnTo>
                  <a:lnTo>
                    <a:pt x="1562" y="916"/>
                  </a:lnTo>
                  <a:cubicBezTo>
                    <a:pt x="1562" y="606"/>
                    <a:pt x="1398" y="466"/>
                    <a:pt x="1176" y="466"/>
                  </a:cubicBezTo>
                  <a:close/>
                  <a:moveTo>
                    <a:pt x="22" y="1491"/>
                  </a:moveTo>
                  <a:lnTo>
                    <a:pt x="22" y="1491"/>
                  </a:lnTo>
                  <a:lnTo>
                    <a:pt x="357" y="1491"/>
                  </a:lnTo>
                  <a:lnTo>
                    <a:pt x="357" y="487"/>
                  </a:lnTo>
                  <a:lnTo>
                    <a:pt x="22" y="487"/>
                  </a:lnTo>
                  <a:lnTo>
                    <a:pt x="22" y="1491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cubicBezTo>
                    <a:pt x="74" y="0"/>
                    <a:pt x="0" y="82"/>
                    <a:pt x="0" y="178"/>
                  </a:cubicBezTo>
                  <a:cubicBezTo>
                    <a:pt x="0" y="273"/>
                    <a:pt x="74" y="347"/>
                    <a:pt x="186" y="347"/>
                  </a:cubicBezTo>
                  <a:cubicBezTo>
                    <a:pt x="305" y="347"/>
                    <a:pt x="379" y="273"/>
                    <a:pt x="379" y="178"/>
                  </a:cubicBezTo>
                  <a:cubicBezTo>
                    <a:pt x="379" y="82"/>
                    <a:pt x="305" y="0"/>
                    <a:pt x="19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8955D6DB-85AC-454B-886A-5ED7AC0C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18821" y="12328249"/>
              <a:ext cx="273127" cy="223096"/>
            </a:xfrm>
            <a:custGeom>
              <a:avLst/>
              <a:gdLst>
                <a:gd name="T0" fmla="*/ 1491 w 1690"/>
                <a:gd name="T1" fmla="*/ 223 h 1374"/>
                <a:gd name="T2" fmla="*/ 1491 w 1690"/>
                <a:gd name="T3" fmla="*/ 223 h 1374"/>
                <a:gd name="T4" fmla="*/ 1647 w 1690"/>
                <a:gd name="T5" fmla="*/ 30 h 1374"/>
                <a:gd name="T6" fmla="*/ 1424 w 1690"/>
                <a:gd name="T7" fmla="*/ 108 h 1374"/>
                <a:gd name="T8" fmla="*/ 1171 w 1690"/>
                <a:gd name="T9" fmla="*/ 0 h 1374"/>
                <a:gd name="T10" fmla="*/ 821 w 1690"/>
                <a:gd name="T11" fmla="*/ 356 h 1374"/>
                <a:gd name="T12" fmla="*/ 827 w 1690"/>
                <a:gd name="T13" fmla="*/ 428 h 1374"/>
                <a:gd name="T14" fmla="*/ 114 w 1690"/>
                <a:gd name="T15" fmla="*/ 66 h 1374"/>
                <a:gd name="T16" fmla="*/ 72 w 1690"/>
                <a:gd name="T17" fmla="*/ 241 h 1374"/>
                <a:gd name="T18" fmla="*/ 223 w 1690"/>
                <a:gd name="T19" fmla="*/ 530 h 1374"/>
                <a:gd name="T20" fmla="*/ 66 w 1690"/>
                <a:gd name="T21" fmla="*/ 488 h 1374"/>
                <a:gd name="T22" fmla="*/ 66 w 1690"/>
                <a:gd name="T23" fmla="*/ 494 h 1374"/>
                <a:gd name="T24" fmla="*/ 344 w 1690"/>
                <a:gd name="T25" fmla="*/ 832 h 1374"/>
                <a:gd name="T26" fmla="*/ 253 w 1690"/>
                <a:gd name="T27" fmla="*/ 844 h 1374"/>
                <a:gd name="T28" fmla="*/ 187 w 1690"/>
                <a:gd name="T29" fmla="*/ 838 h 1374"/>
                <a:gd name="T30" fmla="*/ 513 w 1690"/>
                <a:gd name="T31" fmla="*/ 1079 h 1374"/>
                <a:gd name="T32" fmla="*/ 78 w 1690"/>
                <a:gd name="T33" fmla="*/ 1230 h 1374"/>
                <a:gd name="T34" fmla="*/ 0 w 1690"/>
                <a:gd name="T35" fmla="*/ 1224 h 1374"/>
                <a:gd name="T36" fmla="*/ 525 w 1690"/>
                <a:gd name="T37" fmla="*/ 1374 h 1374"/>
                <a:gd name="T38" fmla="*/ 1521 w 1690"/>
                <a:gd name="T39" fmla="*/ 392 h 1374"/>
                <a:gd name="T40" fmla="*/ 1521 w 1690"/>
                <a:gd name="T41" fmla="*/ 344 h 1374"/>
                <a:gd name="T42" fmla="*/ 1690 w 1690"/>
                <a:gd name="T43" fmla="*/ 163 h 1374"/>
                <a:gd name="T44" fmla="*/ 1491 w 1690"/>
                <a:gd name="T45" fmla="*/ 223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0" h="1374">
                  <a:moveTo>
                    <a:pt x="1491" y="223"/>
                  </a:moveTo>
                  <a:lnTo>
                    <a:pt x="1491" y="223"/>
                  </a:lnTo>
                  <a:cubicBezTo>
                    <a:pt x="1569" y="175"/>
                    <a:pt x="1617" y="108"/>
                    <a:pt x="1647" y="30"/>
                  </a:cubicBezTo>
                  <a:cubicBezTo>
                    <a:pt x="1581" y="66"/>
                    <a:pt x="1509" y="96"/>
                    <a:pt x="1424" y="108"/>
                  </a:cubicBezTo>
                  <a:cubicBezTo>
                    <a:pt x="1358" y="42"/>
                    <a:pt x="1273" y="0"/>
                    <a:pt x="1171" y="0"/>
                  </a:cubicBezTo>
                  <a:cubicBezTo>
                    <a:pt x="977" y="0"/>
                    <a:pt x="821" y="157"/>
                    <a:pt x="821" y="356"/>
                  </a:cubicBezTo>
                  <a:cubicBezTo>
                    <a:pt x="821" y="374"/>
                    <a:pt x="827" y="404"/>
                    <a:pt x="827" y="428"/>
                  </a:cubicBezTo>
                  <a:cubicBezTo>
                    <a:pt x="543" y="410"/>
                    <a:pt x="283" y="277"/>
                    <a:pt x="114" y="66"/>
                  </a:cubicBezTo>
                  <a:cubicBezTo>
                    <a:pt x="84" y="120"/>
                    <a:pt x="72" y="175"/>
                    <a:pt x="72" y="241"/>
                  </a:cubicBezTo>
                  <a:cubicBezTo>
                    <a:pt x="72" y="362"/>
                    <a:pt x="132" y="470"/>
                    <a:pt x="223" y="530"/>
                  </a:cubicBezTo>
                  <a:cubicBezTo>
                    <a:pt x="169" y="530"/>
                    <a:pt x="114" y="512"/>
                    <a:pt x="66" y="488"/>
                  </a:cubicBezTo>
                  <a:lnTo>
                    <a:pt x="66" y="494"/>
                  </a:lnTo>
                  <a:cubicBezTo>
                    <a:pt x="66" y="663"/>
                    <a:pt x="187" y="802"/>
                    <a:pt x="344" y="832"/>
                  </a:cubicBezTo>
                  <a:cubicBezTo>
                    <a:pt x="313" y="838"/>
                    <a:pt x="283" y="844"/>
                    <a:pt x="253" y="844"/>
                  </a:cubicBezTo>
                  <a:cubicBezTo>
                    <a:pt x="235" y="844"/>
                    <a:pt x="211" y="838"/>
                    <a:pt x="187" y="838"/>
                  </a:cubicBezTo>
                  <a:cubicBezTo>
                    <a:pt x="235" y="977"/>
                    <a:pt x="356" y="1073"/>
                    <a:pt x="513" y="1079"/>
                  </a:cubicBezTo>
                  <a:cubicBezTo>
                    <a:pt x="392" y="1170"/>
                    <a:pt x="241" y="1230"/>
                    <a:pt x="78" y="1230"/>
                  </a:cubicBezTo>
                  <a:cubicBezTo>
                    <a:pt x="54" y="1230"/>
                    <a:pt x="24" y="1230"/>
                    <a:pt x="0" y="1224"/>
                  </a:cubicBezTo>
                  <a:cubicBezTo>
                    <a:pt x="151" y="1326"/>
                    <a:pt x="338" y="1374"/>
                    <a:pt x="525" y="1374"/>
                  </a:cubicBezTo>
                  <a:cubicBezTo>
                    <a:pt x="1171" y="1374"/>
                    <a:pt x="1521" y="844"/>
                    <a:pt x="1521" y="392"/>
                  </a:cubicBezTo>
                  <a:lnTo>
                    <a:pt x="1521" y="344"/>
                  </a:lnTo>
                  <a:cubicBezTo>
                    <a:pt x="1587" y="295"/>
                    <a:pt x="1647" y="235"/>
                    <a:pt x="1690" y="163"/>
                  </a:cubicBezTo>
                  <a:cubicBezTo>
                    <a:pt x="1635" y="193"/>
                    <a:pt x="1569" y="211"/>
                    <a:pt x="1491" y="2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4887C68-EFB2-4F38-9F32-99FA18607254}"/>
                </a:ext>
              </a:extLst>
            </p:cNvPr>
            <p:cNvSpPr/>
            <p:nvPr userDrawn="1"/>
          </p:nvSpPr>
          <p:spPr>
            <a:xfrm>
              <a:off x="1086010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67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D415E97-89DA-4B26-9BFC-C602A67160A0}"/>
                </a:ext>
              </a:extLst>
            </p:cNvPr>
            <p:cNvSpPr/>
            <p:nvPr userDrawn="1"/>
          </p:nvSpPr>
          <p:spPr>
            <a:xfrm>
              <a:off x="312182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67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7F4528C2-D386-4DE1-8ACF-19C9C8DB73BA}"/>
                </a:ext>
              </a:extLst>
            </p:cNvPr>
            <p:cNvSpPr/>
            <p:nvPr userDrawn="1"/>
          </p:nvSpPr>
          <p:spPr>
            <a:xfrm rot="10800000">
              <a:off x="1859838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67"/>
            </a:p>
          </p:txBody>
        </p:sp>
      </p:grpSp>
    </p:spTree>
    <p:extLst>
      <p:ext uri="{BB962C8B-B14F-4D97-AF65-F5344CB8AC3E}">
        <p14:creationId xmlns:p14="http://schemas.microsoft.com/office/powerpoint/2010/main" val="3542576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19" r:id="rId47"/>
    <p:sldLayoutId id="2147483720" r:id="rId48"/>
    <p:sldLayoutId id="2147483721" r:id="rId49"/>
    <p:sldLayoutId id="2147483722" r:id="rId50"/>
    <p:sldLayoutId id="2147483723" r:id="rId51"/>
    <p:sldLayoutId id="2147483724" r:id="rId52"/>
  </p:sldLayoutIdLst>
  <p:txStyles>
    <p:titleStyle>
      <a:lvl1pPr algn="l" defTabSz="914400" rtl="0" eaLnBrk="1" latinLnBrk="0" hangingPunct="1">
        <a:spcBef>
          <a:spcPct val="0"/>
        </a:spcBef>
        <a:buNone/>
        <a:defRPr sz="84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85800" indent="-6858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4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485900" indent="-5715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6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2286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3200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41148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5012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59436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6858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7772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4">
            <a:extLst>
              <a:ext uri="{FF2B5EF4-FFF2-40B4-BE49-F238E27FC236}">
                <a16:creationId xmlns:a16="http://schemas.microsoft.com/office/drawing/2014/main" id="{A05886D0-E960-4CEC-B714-A1FD379FE4AB}"/>
              </a:ext>
            </a:extLst>
          </p:cNvPr>
          <p:cNvSpPr>
            <a:spLocks/>
          </p:cNvSpPr>
          <p:nvPr/>
        </p:nvSpPr>
        <p:spPr bwMode="auto">
          <a:xfrm>
            <a:off x="1622240" y="8564283"/>
            <a:ext cx="1500664" cy="1498221"/>
          </a:xfrm>
          <a:custGeom>
            <a:avLst/>
            <a:gdLst>
              <a:gd name="T0" fmla="*/ 450 w 472"/>
              <a:gd name="T1" fmla="*/ 196 h 471"/>
              <a:gd name="T2" fmla="*/ 275 w 472"/>
              <a:gd name="T3" fmla="*/ 450 h 471"/>
              <a:gd name="T4" fmla="*/ 22 w 472"/>
              <a:gd name="T5" fmla="*/ 275 h 471"/>
              <a:gd name="T6" fmla="*/ 197 w 472"/>
              <a:gd name="T7" fmla="*/ 22 h 471"/>
              <a:gd name="T8" fmla="*/ 450 w 472"/>
              <a:gd name="T9" fmla="*/ 1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2" h="471">
                <a:moveTo>
                  <a:pt x="450" y="196"/>
                </a:moveTo>
                <a:cubicBezTo>
                  <a:pt x="472" y="314"/>
                  <a:pt x="394" y="428"/>
                  <a:pt x="275" y="450"/>
                </a:cubicBezTo>
                <a:cubicBezTo>
                  <a:pt x="157" y="471"/>
                  <a:pt x="44" y="393"/>
                  <a:pt x="22" y="275"/>
                </a:cubicBezTo>
                <a:cubicBezTo>
                  <a:pt x="0" y="157"/>
                  <a:pt x="78" y="43"/>
                  <a:pt x="197" y="22"/>
                </a:cubicBezTo>
                <a:cubicBezTo>
                  <a:pt x="315" y="0"/>
                  <a:pt x="428" y="78"/>
                  <a:pt x="450" y="196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5" name="Freeform 26">
            <a:extLst>
              <a:ext uri="{FF2B5EF4-FFF2-40B4-BE49-F238E27FC236}">
                <a16:creationId xmlns:a16="http://schemas.microsoft.com/office/drawing/2014/main" id="{900C5ECE-2BF2-49F4-AF0F-DC82F5431ECD}"/>
              </a:ext>
            </a:extLst>
          </p:cNvPr>
          <p:cNvSpPr>
            <a:spLocks/>
          </p:cNvSpPr>
          <p:nvPr/>
        </p:nvSpPr>
        <p:spPr bwMode="auto">
          <a:xfrm>
            <a:off x="-1085799" y="2952680"/>
            <a:ext cx="1500664" cy="1503109"/>
          </a:xfrm>
          <a:custGeom>
            <a:avLst/>
            <a:gdLst>
              <a:gd name="T0" fmla="*/ 450 w 472"/>
              <a:gd name="T1" fmla="*/ 196 h 472"/>
              <a:gd name="T2" fmla="*/ 275 w 472"/>
              <a:gd name="T3" fmla="*/ 450 h 472"/>
              <a:gd name="T4" fmla="*/ 22 w 472"/>
              <a:gd name="T5" fmla="*/ 275 h 472"/>
              <a:gd name="T6" fmla="*/ 197 w 472"/>
              <a:gd name="T7" fmla="*/ 22 h 472"/>
              <a:gd name="T8" fmla="*/ 450 w 472"/>
              <a:gd name="T9" fmla="*/ 196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2" h="472">
                <a:moveTo>
                  <a:pt x="450" y="196"/>
                </a:moveTo>
                <a:cubicBezTo>
                  <a:pt x="472" y="315"/>
                  <a:pt x="394" y="428"/>
                  <a:pt x="275" y="450"/>
                </a:cubicBezTo>
                <a:cubicBezTo>
                  <a:pt x="157" y="472"/>
                  <a:pt x="44" y="393"/>
                  <a:pt x="22" y="275"/>
                </a:cubicBezTo>
                <a:cubicBezTo>
                  <a:pt x="0" y="157"/>
                  <a:pt x="78" y="43"/>
                  <a:pt x="197" y="22"/>
                </a:cubicBezTo>
                <a:cubicBezTo>
                  <a:pt x="315" y="0"/>
                  <a:pt x="428" y="78"/>
                  <a:pt x="450" y="196"/>
                </a:cubicBezTo>
                <a:close/>
              </a:path>
            </a:pathLst>
          </a:custGeom>
          <a:gradFill flip="none" rotWithShape="1">
            <a:gsLst>
              <a:gs pos="37000">
                <a:srgbClr val="514A9D"/>
              </a:gs>
              <a:gs pos="100000">
                <a:srgbClr val="24C6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C493651B-385F-4095-B19F-78E56D1AA982}"/>
              </a:ext>
            </a:extLst>
          </p:cNvPr>
          <p:cNvSpPr>
            <a:spLocks/>
          </p:cNvSpPr>
          <p:nvPr/>
        </p:nvSpPr>
        <p:spPr bwMode="auto">
          <a:xfrm>
            <a:off x="7231398" y="2055704"/>
            <a:ext cx="8791350" cy="8798681"/>
          </a:xfrm>
          <a:custGeom>
            <a:avLst/>
            <a:gdLst>
              <a:gd name="T0" fmla="*/ 2519 w 2765"/>
              <a:gd name="T1" fmla="*/ 937 h 2765"/>
              <a:gd name="T2" fmla="*/ 1828 w 2765"/>
              <a:gd name="T3" fmla="*/ 2519 h 2765"/>
              <a:gd name="T4" fmla="*/ 246 w 2765"/>
              <a:gd name="T5" fmla="*/ 1828 h 2765"/>
              <a:gd name="T6" fmla="*/ 937 w 2765"/>
              <a:gd name="T7" fmla="*/ 246 h 2765"/>
              <a:gd name="T8" fmla="*/ 2519 w 2765"/>
              <a:gd name="T9" fmla="*/ 937 h 27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65" h="2765">
                <a:moveTo>
                  <a:pt x="2519" y="937"/>
                </a:moveTo>
                <a:cubicBezTo>
                  <a:pt x="2765" y="1565"/>
                  <a:pt x="2456" y="2273"/>
                  <a:pt x="1828" y="2519"/>
                </a:cubicBezTo>
                <a:cubicBezTo>
                  <a:pt x="1200" y="2765"/>
                  <a:pt x="492" y="2455"/>
                  <a:pt x="246" y="1828"/>
                </a:cubicBezTo>
                <a:cubicBezTo>
                  <a:pt x="0" y="1200"/>
                  <a:pt x="310" y="492"/>
                  <a:pt x="937" y="246"/>
                </a:cubicBezTo>
                <a:cubicBezTo>
                  <a:pt x="1565" y="0"/>
                  <a:pt x="2273" y="310"/>
                  <a:pt x="2519" y="937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04D87805-5604-442F-A47A-D5D3F8093F7E}"/>
              </a:ext>
            </a:extLst>
          </p:cNvPr>
          <p:cNvSpPr>
            <a:spLocks/>
          </p:cNvSpPr>
          <p:nvPr/>
        </p:nvSpPr>
        <p:spPr bwMode="auto">
          <a:xfrm>
            <a:off x="9286869" y="3175092"/>
            <a:ext cx="14363848" cy="14297857"/>
          </a:xfrm>
          <a:custGeom>
            <a:avLst/>
            <a:gdLst>
              <a:gd name="T0" fmla="*/ 3375 w 4517"/>
              <a:gd name="T1" fmla="*/ 2663 h 4493"/>
              <a:gd name="T2" fmla="*/ 4395 w 4517"/>
              <a:gd name="T3" fmla="*/ 1706 h 4493"/>
              <a:gd name="T4" fmla="*/ 3421 w 4517"/>
              <a:gd name="T5" fmla="*/ 320 h 4493"/>
              <a:gd name="T6" fmla="*/ 2269 w 4517"/>
              <a:gd name="T7" fmla="*/ 802 h 4493"/>
              <a:gd name="T8" fmla="*/ 1787 w 4517"/>
              <a:gd name="T9" fmla="*/ 974 h 4493"/>
              <a:gd name="T10" fmla="*/ 1781 w 4517"/>
              <a:gd name="T11" fmla="*/ 972 h 4493"/>
              <a:gd name="T12" fmla="*/ 1463 w 4517"/>
              <a:gd name="T13" fmla="*/ 632 h 4493"/>
              <a:gd name="T14" fmla="*/ 1001 w 4517"/>
              <a:gd name="T15" fmla="*/ 110 h 4493"/>
              <a:gd name="T16" fmla="*/ 153 w 4517"/>
              <a:gd name="T17" fmla="*/ 496 h 4493"/>
              <a:gd name="T18" fmla="*/ 543 w 4517"/>
              <a:gd name="T19" fmla="*/ 1409 h 4493"/>
              <a:gd name="T20" fmla="*/ 1223 w 4517"/>
              <a:gd name="T21" fmla="*/ 1298 h 4493"/>
              <a:gd name="T22" fmla="*/ 1620 w 4517"/>
              <a:gd name="T23" fmla="*/ 1220 h 4493"/>
              <a:gd name="T24" fmla="*/ 1740 w 4517"/>
              <a:gd name="T25" fmla="*/ 1255 h 4493"/>
              <a:gd name="T26" fmla="*/ 2056 w 4517"/>
              <a:gd name="T27" fmla="*/ 1626 h 4493"/>
              <a:gd name="T28" fmla="*/ 2567 w 4517"/>
              <a:gd name="T29" fmla="*/ 2467 h 4493"/>
              <a:gd name="T30" fmla="*/ 2741 w 4517"/>
              <a:gd name="T31" fmla="*/ 2894 h 4493"/>
              <a:gd name="T32" fmla="*/ 2729 w 4517"/>
              <a:gd name="T33" fmla="*/ 2957 h 4493"/>
              <a:gd name="T34" fmla="*/ 2477 w 4517"/>
              <a:gd name="T35" fmla="*/ 3272 h 4493"/>
              <a:gd name="T36" fmla="*/ 2114 w 4517"/>
              <a:gd name="T37" fmla="*/ 3765 h 4493"/>
              <a:gd name="T38" fmla="*/ 2558 w 4517"/>
              <a:gd name="T39" fmla="*/ 4405 h 4493"/>
              <a:gd name="T40" fmla="*/ 3300 w 4517"/>
              <a:gd name="T41" fmla="*/ 3935 h 4493"/>
              <a:gd name="T42" fmla="*/ 3128 w 4517"/>
              <a:gd name="T43" fmla="*/ 3395 h 4493"/>
              <a:gd name="T44" fmla="*/ 3008 w 4517"/>
              <a:gd name="T45" fmla="*/ 3010 h 4493"/>
              <a:gd name="T46" fmla="*/ 3008 w 4517"/>
              <a:gd name="T47" fmla="*/ 3010 h 4493"/>
              <a:gd name="T48" fmla="*/ 3375 w 4517"/>
              <a:gd name="T49" fmla="*/ 2663 h 44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517" h="4493">
                <a:moveTo>
                  <a:pt x="3375" y="2663"/>
                </a:moveTo>
                <a:cubicBezTo>
                  <a:pt x="3873" y="2603"/>
                  <a:pt x="4297" y="2226"/>
                  <a:pt x="4395" y="1706"/>
                </a:cubicBezTo>
                <a:cubicBezTo>
                  <a:pt x="4517" y="1055"/>
                  <a:pt x="4079" y="428"/>
                  <a:pt x="3421" y="320"/>
                </a:cubicBezTo>
                <a:cubicBezTo>
                  <a:pt x="2966" y="246"/>
                  <a:pt x="2524" y="447"/>
                  <a:pt x="2269" y="802"/>
                </a:cubicBezTo>
                <a:cubicBezTo>
                  <a:pt x="2160" y="955"/>
                  <a:pt x="1968" y="1025"/>
                  <a:pt x="1787" y="974"/>
                </a:cubicBezTo>
                <a:cubicBezTo>
                  <a:pt x="1781" y="972"/>
                  <a:pt x="1781" y="972"/>
                  <a:pt x="1781" y="972"/>
                </a:cubicBezTo>
                <a:cubicBezTo>
                  <a:pt x="1620" y="926"/>
                  <a:pt x="1495" y="796"/>
                  <a:pt x="1463" y="632"/>
                </a:cubicBezTo>
                <a:cubicBezTo>
                  <a:pt x="1416" y="397"/>
                  <a:pt x="1248" y="192"/>
                  <a:pt x="1001" y="110"/>
                </a:cubicBezTo>
                <a:cubicBezTo>
                  <a:pt x="663" y="0"/>
                  <a:pt x="291" y="169"/>
                  <a:pt x="153" y="496"/>
                </a:cubicBezTo>
                <a:cubicBezTo>
                  <a:pt x="0" y="858"/>
                  <a:pt x="179" y="1271"/>
                  <a:pt x="543" y="1409"/>
                </a:cubicBezTo>
                <a:cubicBezTo>
                  <a:pt x="781" y="1499"/>
                  <a:pt x="1038" y="1449"/>
                  <a:pt x="1223" y="1298"/>
                </a:cubicBezTo>
                <a:cubicBezTo>
                  <a:pt x="1333" y="1208"/>
                  <a:pt x="1483" y="1181"/>
                  <a:pt x="1620" y="1220"/>
                </a:cubicBezTo>
                <a:cubicBezTo>
                  <a:pt x="1740" y="1255"/>
                  <a:pt x="1740" y="1255"/>
                  <a:pt x="1740" y="1255"/>
                </a:cubicBezTo>
                <a:cubicBezTo>
                  <a:pt x="1911" y="1304"/>
                  <a:pt x="2036" y="1450"/>
                  <a:pt x="2056" y="1626"/>
                </a:cubicBezTo>
                <a:cubicBezTo>
                  <a:pt x="2097" y="1968"/>
                  <a:pt x="2285" y="2276"/>
                  <a:pt x="2567" y="2467"/>
                </a:cubicBezTo>
                <a:cubicBezTo>
                  <a:pt x="2705" y="2561"/>
                  <a:pt x="2772" y="2730"/>
                  <a:pt x="2741" y="2894"/>
                </a:cubicBezTo>
                <a:cubicBezTo>
                  <a:pt x="2729" y="2957"/>
                  <a:pt x="2729" y="2957"/>
                  <a:pt x="2729" y="2957"/>
                </a:cubicBezTo>
                <a:cubicBezTo>
                  <a:pt x="2703" y="3098"/>
                  <a:pt x="2609" y="3217"/>
                  <a:pt x="2477" y="3272"/>
                </a:cubicBezTo>
                <a:cubicBezTo>
                  <a:pt x="2284" y="3354"/>
                  <a:pt x="2137" y="3536"/>
                  <a:pt x="2114" y="3765"/>
                </a:cubicBezTo>
                <a:cubicBezTo>
                  <a:pt x="2084" y="4057"/>
                  <a:pt x="2275" y="4331"/>
                  <a:pt x="2558" y="4405"/>
                </a:cubicBezTo>
                <a:cubicBezTo>
                  <a:pt x="2898" y="4493"/>
                  <a:pt x="3236" y="4274"/>
                  <a:pt x="3300" y="3935"/>
                </a:cubicBezTo>
                <a:cubicBezTo>
                  <a:pt x="3338" y="3730"/>
                  <a:pt x="3267" y="3530"/>
                  <a:pt x="3128" y="3395"/>
                </a:cubicBezTo>
                <a:cubicBezTo>
                  <a:pt x="3026" y="3295"/>
                  <a:pt x="2981" y="3150"/>
                  <a:pt x="3008" y="3010"/>
                </a:cubicBezTo>
                <a:cubicBezTo>
                  <a:pt x="3008" y="3010"/>
                  <a:pt x="3008" y="3010"/>
                  <a:pt x="3008" y="3010"/>
                </a:cubicBezTo>
                <a:cubicBezTo>
                  <a:pt x="3042" y="2827"/>
                  <a:pt x="3190" y="2686"/>
                  <a:pt x="3375" y="2663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9" name="TextBox 8" hidden="1">
            <a:extLst>
              <a:ext uri="{FF2B5EF4-FFF2-40B4-BE49-F238E27FC236}">
                <a16:creationId xmlns:a16="http://schemas.microsoft.com/office/drawing/2014/main" id="{63E509C2-ECCC-40AE-9186-90EC39148CFD}"/>
              </a:ext>
            </a:extLst>
          </p:cNvPr>
          <p:cNvSpPr txBox="1"/>
          <p:nvPr/>
        </p:nvSpPr>
        <p:spPr>
          <a:xfrm>
            <a:off x="9166158" y="6042393"/>
            <a:ext cx="605486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PRONAGO</a:t>
            </a:r>
          </a:p>
        </p:txBody>
      </p:sp>
      <p:sp>
        <p:nvSpPr>
          <p:cNvPr id="10" name="TextBox 9" hidden="1">
            <a:extLst>
              <a:ext uri="{FF2B5EF4-FFF2-40B4-BE49-F238E27FC236}">
                <a16:creationId xmlns:a16="http://schemas.microsoft.com/office/drawing/2014/main" id="{E2B2B3DC-4B7E-4BD2-879B-4ECD7B8F4141}"/>
              </a:ext>
            </a:extLst>
          </p:cNvPr>
          <p:cNvSpPr txBox="1"/>
          <p:nvPr/>
        </p:nvSpPr>
        <p:spPr>
          <a:xfrm>
            <a:off x="10269022" y="5776997"/>
            <a:ext cx="38491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WE INTRODUCE YOU TO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D3A0D8F3-338F-4099-9387-38B5C576366B}"/>
              </a:ext>
            </a:extLst>
          </p:cNvPr>
          <p:cNvSpPr>
            <a:spLocks/>
          </p:cNvSpPr>
          <p:nvPr/>
        </p:nvSpPr>
        <p:spPr bwMode="auto">
          <a:xfrm>
            <a:off x="2828994" y="10974146"/>
            <a:ext cx="5907338" cy="5912226"/>
          </a:xfrm>
          <a:custGeom>
            <a:avLst/>
            <a:gdLst>
              <a:gd name="T0" fmla="*/ 1772 w 1858"/>
              <a:gd name="T1" fmla="*/ 774 h 1858"/>
              <a:gd name="T2" fmla="*/ 1084 w 1858"/>
              <a:gd name="T3" fmla="*/ 1772 h 1858"/>
              <a:gd name="T4" fmla="*/ 86 w 1858"/>
              <a:gd name="T5" fmla="*/ 1084 h 1858"/>
              <a:gd name="T6" fmla="*/ 774 w 1858"/>
              <a:gd name="T7" fmla="*/ 86 h 1858"/>
              <a:gd name="T8" fmla="*/ 1772 w 1858"/>
              <a:gd name="T9" fmla="*/ 774 h 18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58" h="1858">
                <a:moveTo>
                  <a:pt x="1772" y="774"/>
                </a:moveTo>
                <a:cubicBezTo>
                  <a:pt x="1858" y="1239"/>
                  <a:pt x="1550" y="1686"/>
                  <a:pt x="1084" y="1772"/>
                </a:cubicBezTo>
                <a:cubicBezTo>
                  <a:pt x="619" y="1858"/>
                  <a:pt x="172" y="1550"/>
                  <a:pt x="86" y="1084"/>
                </a:cubicBezTo>
                <a:cubicBezTo>
                  <a:pt x="0" y="618"/>
                  <a:pt x="308" y="171"/>
                  <a:pt x="774" y="86"/>
                </a:cubicBezTo>
                <a:cubicBezTo>
                  <a:pt x="1239" y="0"/>
                  <a:pt x="1686" y="308"/>
                  <a:pt x="1772" y="774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99D9C99E-2621-4282-B408-13D848E49031}"/>
              </a:ext>
            </a:extLst>
          </p:cNvPr>
          <p:cNvSpPr>
            <a:spLocks/>
          </p:cNvSpPr>
          <p:nvPr/>
        </p:nvSpPr>
        <p:spPr bwMode="auto">
          <a:xfrm>
            <a:off x="1795602" y="624696"/>
            <a:ext cx="6503693" cy="6503693"/>
          </a:xfrm>
          <a:custGeom>
            <a:avLst/>
            <a:gdLst>
              <a:gd name="T0" fmla="*/ 1969 w 2045"/>
              <a:gd name="T1" fmla="*/ 884 h 2044"/>
              <a:gd name="T2" fmla="*/ 1160 w 2045"/>
              <a:gd name="T3" fmla="*/ 1968 h 2044"/>
              <a:gd name="T4" fmla="*/ 76 w 2045"/>
              <a:gd name="T5" fmla="*/ 1160 h 2044"/>
              <a:gd name="T6" fmla="*/ 884 w 2045"/>
              <a:gd name="T7" fmla="*/ 76 h 2044"/>
              <a:gd name="T8" fmla="*/ 1969 w 2045"/>
              <a:gd name="T9" fmla="*/ 884 h 20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45" h="2044">
                <a:moveTo>
                  <a:pt x="1969" y="884"/>
                </a:moveTo>
                <a:cubicBezTo>
                  <a:pt x="2045" y="1407"/>
                  <a:pt x="1683" y="1892"/>
                  <a:pt x="1160" y="1968"/>
                </a:cubicBezTo>
                <a:cubicBezTo>
                  <a:pt x="638" y="2044"/>
                  <a:pt x="152" y="1683"/>
                  <a:pt x="76" y="1160"/>
                </a:cubicBezTo>
                <a:cubicBezTo>
                  <a:pt x="0" y="637"/>
                  <a:pt x="362" y="152"/>
                  <a:pt x="884" y="76"/>
                </a:cubicBezTo>
                <a:cubicBezTo>
                  <a:pt x="1407" y="0"/>
                  <a:pt x="1892" y="361"/>
                  <a:pt x="1969" y="884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4" name="Oval 9">
            <a:extLst>
              <a:ext uri="{FF2B5EF4-FFF2-40B4-BE49-F238E27FC236}">
                <a16:creationId xmlns:a16="http://schemas.microsoft.com/office/drawing/2014/main" id="{0983564A-BC76-42DD-B557-1AEA825CA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4599" y="10255585"/>
            <a:ext cx="6188406" cy="6193294"/>
          </a:xfrm>
          <a:prstGeom prst="ellipse">
            <a:avLst/>
          </a:pr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3FFD4C55-847C-4898-A132-35466F97EA8B}"/>
              </a:ext>
            </a:extLst>
          </p:cNvPr>
          <p:cNvSpPr>
            <a:spLocks/>
          </p:cNvSpPr>
          <p:nvPr/>
        </p:nvSpPr>
        <p:spPr bwMode="auto">
          <a:xfrm>
            <a:off x="-10477169" y="3414612"/>
            <a:ext cx="15285265" cy="14058337"/>
          </a:xfrm>
          <a:custGeom>
            <a:avLst/>
            <a:gdLst>
              <a:gd name="T0" fmla="*/ 1722 w 4807"/>
              <a:gd name="T1" fmla="*/ 3019 h 4418"/>
              <a:gd name="T2" fmla="*/ 2492 w 4807"/>
              <a:gd name="T3" fmla="*/ 4187 h 4418"/>
              <a:gd name="T4" fmla="*/ 4023 w 4807"/>
              <a:gd name="T5" fmla="*/ 3463 h 4418"/>
              <a:gd name="T6" fmla="*/ 3744 w 4807"/>
              <a:gd name="T7" fmla="*/ 2246 h 4418"/>
              <a:gd name="T8" fmla="*/ 3656 w 4807"/>
              <a:gd name="T9" fmla="*/ 1742 h 4418"/>
              <a:gd name="T10" fmla="*/ 3659 w 4807"/>
              <a:gd name="T11" fmla="*/ 1736 h 4418"/>
              <a:gd name="T12" fmla="*/ 4048 w 4807"/>
              <a:gd name="T13" fmla="*/ 1480 h 4418"/>
              <a:gd name="T14" fmla="*/ 4641 w 4807"/>
              <a:gd name="T15" fmla="*/ 1114 h 4418"/>
              <a:gd name="T16" fmla="*/ 4405 w 4807"/>
              <a:gd name="T17" fmla="*/ 212 h 4418"/>
              <a:gd name="T18" fmla="*/ 3439 w 4807"/>
              <a:gd name="T19" fmla="*/ 442 h 4418"/>
              <a:gd name="T20" fmla="*/ 3432 w 4807"/>
              <a:gd name="T21" fmla="*/ 1130 h 4418"/>
              <a:gd name="T22" fmla="*/ 3441 w 4807"/>
              <a:gd name="T23" fmla="*/ 1536 h 4418"/>
              <a:gd name="T24" fmla="*/ 3387 w 4807"/>
              <a:gd name="T25" fmla="*/ 1648 h 4418"/>
              <a:gd name="T26" fmla="*/ 2967 w 4807"/>
              <a:gd name="T27" fmla="*/ 1896 h 4418"/>
              <a:gd name="T28" fmla="*/ 2052 w 4807"/>
              <a:gd name="T29" fmla="*/ 2257 h 4418"/>
              <a:gd name="T30" fmla="*/ 1602 w 4807"/>
              <a:gd name="T31" fmla="*/ 2356 h 4418"/>
              <a:gd name="T32" fmla="*/ 1542 w 4807"/>
              <a:gd name="T33" fmla="*/ 2334 h 4418"/>
              <a:gd name="T34" fmla="*/ 1274 w 4807"/>
              <a:gd name="T35" fmla="*/ 2031 h 4418"/>
              <a:gd name="T36" fmla="*/ 850 w 4807"/>
              <a:gd name="T37" fmla="*/ 1590 h 4418"/>
              <a:gd name="T38" fmla="*/ 144 w 4807"/>
              <a:gd name="T39" fmla="*/ 1919 h 4418"/>
              <a:gd name="T40" fmla="*/ 481 w 4807"/>
              <a:gd name="T41" fmla="*/ 2730 h 4418"/>
              <a:gd name="T42" fmla="*/ 1043 w 4807"/>
              <a:gd name="T43" fmla="*/ 2653 h 4418"/>
              <a:gd name="T44" fmla="*/ 1442 w 4807"/>
              <a:gd name="T45" fmla="*/ 2599 h 4418"/>
              <a:gd name="T46" fmla="*/ 1442 w 4807"/>
              <a:gd name="T47" fmla="*/ 2599 h 4418"/>
              <a:gd name="T48" fmla="*/ 1722 w 4807"/>
              <a:gd name="T49" fmla="*/ 3019 h 4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807" h="4418">
                <a:moveTo>
                  <a:pt x="1722" y="3019"/>
                </a:moveTo>
                <a:cubicBezTo>
                  <a:pt x="1697" y="3521"/>
                  <a:pt x="1996" y="4003"/>
                  <a:pt x="2492" y="4187"/>
                </a:cubicBezTo>
                <a:cubicBezTo>
                  <a:pt x="3113" y="4418"/>
                  <a:pt x="3805" y="4094"/>
                  <a:pt x="4023" y="3463"/>
                </a:cubicBezTo>
                <a:cubicBezTo>
                  <a:pt x="4173" y="3027"/>
                  <a:pt x="4050" y="2557"/>
                  <a:pt x="3744" y="2246"/>
                </a:cubicBezTo>
                <a:cubicBezTo>
                  <a:pt x="3612" y="2112"/>
                  <a:pt x="3575" y="1911"/>
                  <a:pt x="3656" y="1742"/>
                </a:cubicBezTo>
                <a:cubicBezTo>
                  <a:pt x="3659" y="1736"/>
                  <a:pt x="3659" y="1736"/>
                  <a:pt x="3659" y="1736"/>
                </a:cubicBezTo>
                <a:cubicBezTo>
                  <a:pt x="3732" y="1586"/>
                  <a:pt x="3881" y="1484"/>
                  <a:pt x="4048" y="1480"/>
                </a:cubicBezTo>
                <a:cubicBezTo>
                  <a:pt x="4288" y="1474"/>
                  <a:pt x="4519" y="1343"/>
                  <a:pt x="4641" y="1114"/>
                </a:cubicBezTo>
                <a:cubicBezTo>
                  <a:pt x="4807" y="800"/>
                  <a:pt x="4704" y="404"/>
                  <a:pt x="4405" y="212"/>
                </a:cubicBezTo>
                <a:cubicBezTo>
                  <a:pt x="4074" y="0"/>
                  <a:pt x="3636" y="106"/>
                  <a:pt x="3439" y="442"/>
                </a:cubicBezTo>
                <a:cubicBezTo>
                  <a:pt x="3309" y="661"/>
                  <a:pt x="3315" y="923"/>
                  <a:pt x="3432" y="1130"/>
                </a:cubicBezTo>
                <a:cubicBezTo>
                  <a:pt x="3502" y="1255"/>
                  <a:pt x="3504" y="1407"/>
                  <a:pt x="3441" y="1536"/>
                </a:cubicBezTo>
                <a:cubicBezTo>
                  <a:pt x="3387" y="1648"/>
                  <a:pt x="3387" y="1648"/>
                  <a:pt x="3387" y="1648"/>
                </a:cubicBezTo>
                <a:cubicBezTo>
                  <a:pt x="3310" y="1808"/>
                  <a:pt x="3145" y="1906"/>
                  <a:pt x="2967" y="1896"/>
                </a:cubicBezTo>
                <a:cubicBezTo>
                  <a:pt x="2623" y="1878"/>
                  <a:pt x="2289" y="2012"/>
                  <a:pt x="2052" y="2257"/>
                </a:cubicBezTo>
                <a:cubicBezTo>
                  <a:pt x="1936" y="2377"/>
                  <a:pt x="1758" y="2414"/>
                  <a:pt x="1602" y="2356"/>
                </a:cubicBezTo>
                <a:cubicBezTo>
                  <a:pt x="1542" y="2334"/>
                  <a:pt x="1542" y="2334"/>
                  <a:pt x="1542" y="2334"/>
                </a:cubicBezTo>
                <a:cubicBezTo>
                  <a:pt x="1408" y="2284"/>
                  <a:pt x="1307" y="2171"/>
                  <a:pt x="1274" y="2031"/>
                </a:cubicBezTo>
                <a:cubicBezTo>
                  <a:pt x="1226" y="1827"/>
                  <a:pt x="1072" y="1652"/>
                  <a:pt x="850" y="1590"/>
                </a:cubicBezTo>
                <a:cubicBezTo>
                  <a:pt x="568" y="1511"/>
                  <a:pt x="265" y="1653"/>
                  <a:pt x="144" y="1919"/>
                </a:cubicBezTo>
                <a:cubicBezTo>
                  <a:pt x="0" y="2239"/>
                  <a:pt x="158" y="2610"/>
                  <a:pt x="481" y="2730"/>
                </a:cubicBezTo>
                <a:cubicBezTo>
                  <a:pt x="677" y="2802"/>
                  <a:pt x="886" y="2767"/>
                  <a:pt x="1043" y="2653"/>
                </a:cubicBezTo>
                <a:cubicBezTo>
                  <a:pt x="1158" y="2569"/>
                  <a:pt x="1309" y="2549"/>
                  <a:pt x="1442" y="2599"/>
                </a:cubicBezTo>
                <a:cubicBezTo>
                  <a:pt x="1442" y="2599"/>
                  <a:pt x="1442" y="2599"/>
                  <a:pt x="1442" y="2599"/>
                </a:cubicBezTo>
                <a:cubicBezTo>
                  <a:pt x="1617" y="2664"/>
                  <a:pt x="1731" y="2833"/>
                  <a:pt x="1722" y="3019"/>
                </a:cubicBezTo>
                <a:close/>
              </a:path>
            </a:pathLst>
          </a:custGeom>
          <a:gradFill flip="none" rotWithShape="1">
            <a:gsLst>
              <a:gs pos="37000">
                <a:srgbClr val="514A9D"/>
              </a:gs>
              <a:gs pos="100000">
                <a:srgbClr val="24C6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  <a:softEdge rad="34290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806F79C4-3B0D-4838-BD97-59FA7649CA68}"/>
              </a:ext>
            </a:extLst>
          </p:cNvPr>
          <p:cNvSpPr>
            <a:spLocks/>
          </p:cNvSpPr>
          <p:nvPr/>
        </p:nvSpPr>
        <p:spPr bwMode="auto">
          <a:xfrm>
            <a:off x="8416777" y="-4242686"/>
            <a:ext cx="13261568" cy="8918442"/>
          </a:xfrm>
          <a:custGeom>
            <a:avLst/>
            <a:gdLst>
              <a:gd name="T0" fmla="*/ 3766 w 4171"/>
              <a:gd name="T1" fmla="*/ 1443 h 2802"/>
              <a:gd name="T2" fmla="*/ 2971 w 4171"/>
              <a:gd name="T3" fmla="*/ 1505 h 2802"/>
              <a:gd name="T4" fmla="*/ 2583 w 4171"/>
              <a:gd name="T5" fmla="*/ 1577 h 2802"/>
              <a:gd name="T6" fmla="*/ 2577 w 4171"/>
              <a:gd name="T7" fmla="*/ 1574 h 2802"/>
              <a:gd name="T8" fmla="*/ 2326 w 4171"/>
              <a:gd name="T9" fmla="*/ 1215 h 2802"/>
              <a:gd name="T10" fmla="*/ 1575 w 4171"/>
              <a:gd name="T11" fmla="*/ 172 h 2802"/>
              <a:gd name="T12" fmla="*/ 246 w 4171"/>
              <a:gd name="T13" fmla="*/ 774 h 2802"/>
              <a:gd name="T14" fmla="*/ 860 w 4171"/>
              <a:gd name="T15" fmla="*/ 2219 h 2802"/>
              <a:gd name="T16" fmla="*/ 2061 w 4171"/>
              <a:gd name="T17" fmla="*/ 1915 h 2802"/>
              <a:gd name="T18" fmla="*/ 2487 w 4171"/>
              <a:gd name="T19" fmla="*/ 1804 h 2802"/>
              <a:gd name="T20" fmla="*/ 2496 w 4171"/>
              <a:gd name="T21" fmla="*/ 1807 h 2802"/>
              <a:gd name="T22" fmla="*/ 2739 w 4171"/>
              <a:gd name="T23" fmla="*/ 2108 h 2802"/>
              <a:gd name="T24" fmla="*/ 3077 w 4171"/>
              <a:gd name="T25" fmla="*/ 2610 h 2802"/>
              <a:gd name="T26" fmla="*/ 4023 w 4171"/>
              <a:gd name="T27" fmla="*/ 2311 h 2802"/>
              <a:gd name="T28" fmla="*/ 3766 w 4171"/>
              <a:gd name="T29" fmla="*/ 1443 h 2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71" h="2802">
                <a:moveTo>
                  <a:pt x="3766" y="1443"/>
                </a:moveTo>
                <a:cubicBezTo>
                  <a:pt x="3508" y="1284"/>
                  <a:pt x="3188" y="1320"/>
                  <a:pt x="2971" y="1505"/>
                </a:cubicBezTo>
                <a:cubicBezTo>
                  <a:pt x="2863" y="1597"/>
                  <a:pt x="2716" y="1627"/>
                  <a:pt x="2583" y="1577"/>
                </a:cubicBezTo>
                <a:cubicBezTo>
                  <a:pt x="2577" y="1574"/>
                  <a:pt x="2577" y="1574"/>
                  <a:pt x="2577" y="1574"/>
                </a:cubicBezTo>
                <a:cubicBezTo>
                  <a:pt x="2427" y="1518"/>
                  <a:pt x="2325" y="1375"/>
                  <a:pt x="2326" y="1215"/>
                </a:cubicBezTo>
                <a:cubicBezTo>
                  <a:pt x="2331" y="756"/>
                  <a:pt x="2042" y="323"/>
                  <a:pt x="1575" y="172"/>
                </a:cubicBezTo>
                <a:cubicBezTo>
                  <a:pt x="1046" y="0"/>
                  <a:pt x="466" y="263"/>
                  <a:pt x="246" y="774"/>
                </a:cubicBezTo>
                <a:cubicBezTo>
                  <a:pt x="0" y="1346"/>
                  <a:pt x="283" y="2002"/>
                  <a:pt x="860" y="2219"/>
                </a:cubicBezTo>
                <a:cubicBezTo>
                  <a:pt x="1297" y="2383"/>
                  <a:pt x="1773" y="2248"/>
                  <a:pt x="2061" y="1915"/>
                </a:cubicBezTo>
                <a:cubicBezTo>
                  <a:pt x="2167" y="1793"/>
                  <a:pt x="2336" y="1747"/>
                  <a:pt x="2487" y="1804"/>
                </a:cubicBezTo>
                <a:cubicBezTo>
                  <a:pt x="2496" y="1807"/>
                  <a:pt x="2496" y="1807"/>
                  <a:pt x="2496" y="1807"/>
                </a:cubicBezTo>
                <a:cubicBezTo>
                  <a:pt x="2625" y="1856"/>
                  <a:pt x="2721" y="1971"/>
                  <a:pt x="2739" y="2108"/>
                </a:cubicBezTo>
                <a:cubicBezTo>
                  <a:pt x="2766" y="2312"/>
                  <a:pt x="2885" y="2501"/>
                  <a:pt x="3077" y="2610"/>
                </a:cubicBezTo>
                <a:cubicBezTo>
                  <a:pt x="3417" y="2802"/>
                  <a:pt x="3852" y="2669"/>
                  <a:pt x="4023" y="2311"/>
                </a:cubicBezTo>
                <a:cubicBezTo>
                  <a:pt x="4171" y="2001"/>
                  <a:pt x="4059" y="1623"/>
                  <a:pt x="3766" y="1443"/>
                </a:cubicBezTo>
                <a:close/>
              </a:path>
            </a:pathLst>
          </a:custGeom>
          <a:gradFill flip="none" rotWithShape="1">
            <a:gsLst>
              <a:gs pos="37000">
                <a:srgbClr val="514A9D"/>
              </a:gs>
              <a:gs pos="100000">
                <a:srgbClr val="24C6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E49566E0-DA65-438E-944A-F12F097D6DA1}"/>
              </a:ext>
            </a:extLst>
          </p:cNvPr>
          <p:cNvSpPr>
            <a:spLocks/>
          </p:cNvSpPr>
          <p:nvPr/>
        </p:nvSpPr>
        <p:spPr bwMode="auto">
          <a:xfrm>
            <a:off x="21240855" y="4939716"/>
            <a:ext cx="3367940" cy="5987991"/>
          </a:xfrm>
          <a:custGeom>
            <a:avLst/>
            <a:gdLst>
              <a:gd name="T0" fmla="*/ 996 w 1059"/>
              <a:gd name="T1" fmla="*/ 1576 h 1882"/>
              <a:gd name="T2" fmla="*/ 795 w 1059"/>
              <a:gd name="T3" fmla="*/ 1273 h 1882"/>
              <a:gd name="T4" fmla="*/ 680 w 1059"/>
              <a:gd name="T5" fmla="*/ 1134 h 1882"/>
              <a:gd name="T6" fmla="*/ 680 w 1059"/>
              <a:gd name="T7" fmla="*/ 1131 h 1882"/>
              <a:gd name="T8" fmla="*/ 767 w 1059"/>
              <a:gd name="T9" fmla="*/ 952 h 1882"/>
              <a:gd name="T10" fmla="*/ 1016 w 1059"/>
              <a:gd name="T11" fmla="*/ 421 h 1882"/>
              <a:gd name="T12" fmla="*/ 481 w 1059"/>
              <a:gd name="T13" fmla="*/ 25 h 1882"/>
              <a:gd name="T14" fmla="*/ 42 w 1059"/>
              <a:gd name="T15" fmla="*/ 590 h 1882"/>
              <a:gd name="T16" fmla="*/ 430 w 1059"/>
              <a:gd name="T17" fmla="*/ 1001 h 1882"/>
              <a:gd name="T18" fmla="*/ 568 w 1059"/>
              <a:gd name="T19" fmla="*/ 1146 h 1882"/>
              <a:gd name="T20" fmla="*/ 569 w 1059"/>
              <a:gd name="T21" fmla="*/ 1151 h 1882"/>
              <a:gd name="T22" fmla="*/ 503 w 1059"/>
              <a:gd name="T23" fmla="*/ 1314 h 1882"/>
              <a:gd name="T24" fmla="*/ 378 w 1059"/>
              <a:gd name="T25" fmla="*/ 1560 h 1882"/>
              <a:gd name="T26" fmla="*/ 707 w 1059"/>
              <a:gd name="T27" fmla="*/ 1870 h 1882"/>
              <a:gd name="T28" fmla="*/ 996 w 1059"/>
              <a:gd name="T29" fmla="*/ 1576 h 18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59" h="1882">
                <a:moveTo>
                  <a:pt x="996" y="1576"/>
                </a:moveTo>
                <a:cubicBezTo>
                  <a:pt x="1002" y="1437"/>
                  <a:pt x="916" y="1318"/>
                  <a:pt x="795" y="1273"/>
                </a:cubicBezTo>
                <a:cubicBezTo>
                  <a:pt x="734" y="1250"/>
                  <a:pt x="690" y="1198"/>
                  <a:pt x="680" y="1134"/>
                </a:cubicBezTo>
                <a:cubicBezTo>
                  <a:pt x="680" y="1131"/>
                  <a:pt x="680" y="1131"/>
                  <a:pt x="680" y="1131"/>
                </a:cubicBezTo>
                <a:cubicBezTo>
                  <a:pt x="669" y="1059"/>
                  <a:pt x="703" y="986"/>
                  <a:pt x="767" y="952"/>
                </a:cubicBezTo>
                <a:cubicBezTo>
                  <a:pt x="951" y="852"/>
                  <a:pt x="1059" y="640"/>
                  <a:pt x="1016" y="421"/>
                </a:cubicBezTo>
                <a:cubicBezTo>
                  <a:pt x="967" y="172"/>
                  <a:pt x="733" y="0"/>
                  <a:pt x="481" y="25"/>
                </a:cubicBezTo>
                <a:cubicBezTo>
                  <a:pt x="198" y="54"/>
                  <a:pt x="0" y="313"/>
                  <a:pt x="42" y="590"/>
                </a:cubicBezTo>
                <a:cubicBezTo>
                  <a:pt x="73" y="801"/>
                  <a:pt x="233" y="960"/>
                  <a:pt x="430" y="1001"/>
                </a:cubicBezTo>
                <a:cubicBezTo>
                  <a:pt x="502" y="1016"/>
                  <a:pt x="557" y="1074"/>
                  <a:pt x="568" y="1146"/>
                </a:cubicBezTo>
                <a:cubicBezTo>
                  <a:pt x="569" y="1151"/>
                  <a:pt x="569" y="1151"/>
                  <a:pt x="569" y="1151"/>
                </a:cubicBezTo>
                <a:cubicBezTo>
                  <a:pt x="578" y="1213"/>
                  <a:pt x="554" y="1277"/>
                  <a:pt x="503" y="1314"/>
                </a:cubicBezTo>
                <a:cubicBezTo>
                  <a:pt x="428" y="1370"/>
                  <a:pt x="379" y="1459"/>
                  <a:pt x="378" y="1560"/>
                </a:cubicBezTo>
                <a:cubicBezTo>
                  <a:pt x="377" y="1738"/>
                  <a:pt x="527" y="1882"/>
                  <a:pt x="707" y="1870"/>
                </a:cubicBezTo>
                <a:cubicBezTo>
                  <a:pt x="863" y="1861"/>
                  <a:pt x="989" y="1732"/>
                  <a:pt x="996" y="1576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B26F7765-4101-4C96-802B-7A84E4030462}"/>
              </a:ext>
            </a:extLst>
          </p:cNvPr>
          <p:cNvSpPr>
            <a:spLocks/>
          </p:cNvSpPr>
          <p:nvPr/>
        </p:nvSpPr>
        <p:spPr bwMode="auto">
          <a:xfrm>
            <a:off x="19119395" y="-3648774"/>
            <a:ext cx="8045905" cy="8050793"/>
          </a:xfrm>
          <a:custGeom>
            <a:avLst/>
            <a:gdLst>
              <a:gd name="T0" fmla="*/ 2413 w 2530"/>
              <a:gd name="T1" fmla="*/ 1053 h 2530"/>
              <a:gd name="T2" fmla="*/ 1477 w 2530"/>
              <a:gd name="T3" fmla="*/ 2413 h 2530"/>
              <a:gd name="T4" fmla="*/ 117 w 2530"/>
              <a:gd name="T5" fmla="*/ 1476 h 2530"/>
              <a:gd name="T6" fmla="*/ 1054 w 2530"/>
              <a:gd name="T7" fmla="*/ 117 h 2530"/>
              <a:gd name="T8" fmla="*/ 2413 w 2530"/>
              <a:gd name="T9" fmla="*/ 1053 h 2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30" h="2530">
                <a:moveTo>
                  <a:pt x="2413" y="1053"/>
                </a:moveTo>
                <a:cubicBezTo>
                  <a:pt x="2530" y="1687"/>
                  <a:pt x="2111" y="2296"/>
                  <a:pt x="1477" y="2413"/>
                </a:cubicBezTo>
                <a:cubicBezTo>
                  <a:pt x="843" y="2530"/>
                  <a:pt x="234" y="2110"/>
                  <a:pt x="117" y="1476"/>
                </a:cubicBezTo>
                <a:cubicBezTo>
                  <a:pt x="0" y="842"/>
                  <a:pt x="420" y="233"/>
                  <a:pt x="1054" y="117"/>
                </a:cubicBezTo>
                <a:cubicBezTo>
                  <a:pt x="1688" y="0"/>
                  <a:pt x="2297" y="419"/>
                  <a:pt x="2413" y="1053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  <a:softEdge rad="31750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9" name="Freeform 20">
            <a:extLst>
              <a:ext uri="{FF2B5EF4-FFF2-40B4-BE49-F238E27FC236}">
                <a16:creationId xmlns:a16="http://schemas.microsoft.com/office/drawing/2014/main" id="{04196AF7-2385-4820-8BEA-5CE5206FC847}"/>
              </a:ext>
            </a:extLst>
          </p:cNvPr>
          <p:cNvSpPr>
            <a:spLocks/>
          </p:cNvSpPr>
          <p:nvPr/>
        </p:nvSpPr>
        <p:spPr bwMode="auto">
          <a:xfrm>
            <a:off x="3386865" y="268789"/>
            <a:ext cx="1925934" cy="1928378"/>
          </a:xfrm>
          <a:custGeom>
            <a:avLst/>
            <a:gdLst>
              <a:gd name="T0" fmla="*/ 578 w 606"/>
              <a:gd name="T1" fmla="*/ 252 h 606"/>
              <a:gd name="T2" fmla="*/ 354 w 606"/>
              <a:gd name="T3" fmla="*/ 578 h 606"/>
              <a:gd name="T4" fmla="*/ 28 w 606"/>
              <a:gd name="T5" fmla="*/ 354 h 606"/>
              <a:gd name="T6" fmla="*/ 252 w 606"/>
              <a:gd name="T7" fmla="*/ 28 h 606"/>
              <a:gd name="T8" fmla="*/ 578 w 606"/>
              <a:gd name="T9" fmla="*/ 252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6" h="606">
                <a:moveTo>
                  <a:pt x="578" y="252"/>
                </a:moveTo>
                <a:cubicBezTo>
                  <a:pt x="606" y="404"/>
                  <a:pt x="506" y="550"/>
                  <a:pt x="354" y="578"/>
                </a:cubicBezTo>
                <a:cubicBezTo>
                  <a:pt x="202" y="606"/>
                  <a:pt x="56" y="506"/>
                  <a:pt x="28" y="354"/>
                </a:cubicBezTo>
                <a:cubicBezTo>
                  <a:pt x="0" y="202"/>
                  <a:pt x="100" y="56"/>
                  <a:pt x="252" y="28"/>
                </a:cubicBezTo>
                <a:cubicBezTo>
                  <a:pt x="404" y="0"/>
                  <a:pt x="550" y="100"/>
                  <a:pt x="578" y="252"/>
                </a:cubicBezTo>
                <a:close/>
              </a:path>
            </a:pathLst>
          </a:custGeom>
          <a:gradFill flip="none" rotWithShape="1">
            <a:gsLst>
              <a:gs pos="37000">
                <a:srgbClr val="514A9D"/>
              </a:gs>
              <a:gs pos="100000">
                <a:srgbClr val="24C6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0" name="Freeform 22">
            <a:extLst>
              <a:ext uri="{FF2B5EF4-FFF2-40B4-BE49-F238E27FC236}">
                <a16:creationId xmlns:a16="http://schemas.microsoft.com/office/drawing/2014/main" id="{F8886E91-A4A3-464F-83C5-FD20CE564C28}"/>
              </a:ext>
            </a:extLst>
          </p:cNvPr>
          <p:cNvSpPr>
            <a:spLocks/>
          </p:cNvSpPr>
          <p:nvPr/>
        </p:nvSpPr>
        <p:spPr bwMode="auto">
          <a:xfrm>
            <a:off x="17129915" y="-1419775"/>
            <a:ext cx="2197227" cy="2199670"/>
          </a:xfrm>
          <a:custGeom>
            <a:avLst/>
            <a:gdLst>
              <a:gd name="T0" fmla="*/ 659 w 691"/>
              <a:gd name="T1" fmla="*/ 288 h 691"/>
              <a:gd name="T2" fmla="*/ 403 w 691"/>
              <a:gd name="T3" fmla="*/ 659 h 691"/>
              <a:gd name="T4" fmla="*/ 32 w 691"/>
              <a:gd name="T5" fmla="*/ 403 h 691"/>
              <a:gd name="T6" fmla="*/ 288 w 691"/>
              <a:gd name="T7" fmla="*/ 32 h 691"/>
              <a:gd name="T8" fmla="*/ 659 w 691"/>
              <a:gd name="T9" fmla="*/ 288 h 6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1" h="691">
                <a:moveTo>
                  <a:pt x="659" y="288"/>
                </a:moveTo>
                <a:cubicBezTo>
                  <a:pt x="691" y="461"/>
                  <a:pt x="577" y="627"/>
                  <a:pt x="403" y="659"/>
                </a:cubicBezTo>
                <a:cubicBezTo>
                  <a:pt x="230" y="691"/>
                  <a:pt x="64" y="577"/>
                  <a:pt x="32" y="403"/>
                </a:cubicBezTo>
                <a:cubicBezTo>
                  <a:pt x="0" y="230"/>
                  <a:pt x="114" y="64"/>
                  <a:pt x="288" y="32"/>
                </a:cubicBezTo>
                <a:cubicBezTo>
                  <a:pt x="461" y="0"/>
                  <a:pt x="627" y="114"/>
                  <a:pt x="659" y="288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1" name="Freeform 28">
            <a:extLst>
              <a:ext uri="{FF2B5EF4-FFF2-40B4-BE49-F238E27FC236}">
                <a16:creationId xmlns:a16="http://schemas.microsoft.com/office/drawing/2014/main" id="{9C3CE2C0-4F3A-4085-B89E-FEDB063132AE}"/>
              </a:ext>
            </a:extLst>
          </p:cNvPr>
          <p:cNvSpPr>
            <a:spLocks/>
          </p:cNvSpPr>
          <p:nvPr/>
        </p:nvSpPr>
        <p:spPr bwMode="auto">
          <a:xfrm>
            <a:off x="4253780" y="-2786015"/>
            <a:ext cx="5213219" cy="5213219"/>
          </a:xfrm>
          <a:custGeom>
            <a:avLst/>
            <a:gdLst>
              <a:gd name="T0" fmla="*/ 377 w 1639"/>
              <a:gd name="T1" fmla="*/ 245 h 1639"/>
              <a:gd name="T2" fmla="*/ 1394 w 1639"/>
              <a:gd name="T3" fmla="*/ 377 h 1639"/>
              <a:gd name="T4" fmla="*/ 1262 w 1639"/>
              <a:gd name="T5" fmla="*/ 1394 h 1639"/>
              <a:gd name="T6" fmla="*/ 245 w 1639"/>
              <a:gd name="T7" fmla="*/ 1262 h 1639"/>
              <a:gd name="T8" fmla="*/ 377 w 1639"/>
              <a:gd name="T9" fmla="*/ 245 h 1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39" h="1639">
                <a:moveTo>
                  <a:pt x="377" y="245"/>
                </a:moveTo>
                <a:cubicBezTo>
                  <a:pt x="694" y="0"/>
                  <a:pt x="1150" y="59"/>
                  <a:pt x="1394" y="377"/>
                </a:cubicBezTo>
                <a:cubicBezTo>
                  <a:pt x="1639" y="694"/>
                  <a:pt x="1580" y="1150"/>
                  <a:pt x="1262" y="1394"/>
                </a:cubicBezTo>
                <a:cubicBezTo>
                  <a:pt x="945" y="1639"/>
                  <a:pt x="489" y="1580"/>
                  <a:pt x="245" y="1262"/>
                </a:cubicBezTo>
                <a:cubicBezTo>
                  <a:pt x="0" y="945"/>
                  <a:pt x="59" y="489"/>
                  <a:pt x="377" y="245"/>
                </a:cubicBezTo>
                <a:close/>
              </a:path>
            </a:pathLst>
          </a:custGeom>
          <a:gradFill flip="none" rotWithShape="1">
            <a:gsLst>
              <a:gs pos="37000">
                <a:srgbClr val="514A9D"/>
              </a:gs>
              <a:gs pos="100000">
                <a:srgbClr val="24C6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2" name="Oval 29">
            <a:extLst>
              <a:ext uri="{FF2B5EF4-FFF2-40B4-BE49-F238E27FC236}">
                <a16:creationId xmlns:a16="http://schemas.microsoft.com/office/drawing/2014/main" id="{AC4A8DAE-DB7B-40F6-A117-65E4CABC20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669934" y="-2011242"/>
            <a:ext cx="4436003" cy="4438446"/>
          </a:xfrm>
          <a:prstGeom prst="ellipse">
            <a:avLst/>
          </a:prstGeom>
          <a:gradFill flip="none" rotWithShape="1">
            <a:gsLst>
              <a:gs pos="37000">
                <a:srgbClr val="514A9D"/>
              </a:gs>
              <a:gs pos="100000">
                <a:srgbClr val="24C6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  <a:softEdge rad="26670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3" name="Oval 30">
            <a:extLst>
              <a:ext uri="{FF2B5EF4-FFF2-40B4-BE49-F238E27FC236}">
                <a16:creationId xmlns:a16="http://schemas.microsoft.com/office/drawing/2014/main" id="{DC7F3FEA-FDC2-466D-9654-9FBE9D7AD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92967" y="11489846"/>
            <a:ext cx="4191595" cy="4194038"/>
          </a:xfrm>
          <a:prstGeom prst="ellipse">
            <a:avLst/>
          </a:pr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  <a:softEdge rad="16510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4" name="Rectangle 23" hidden="1">
            <a:extLst>
              <a:ext uri="{FF2B5EF4-FFF2-40B4-BE49-F238E27FC236}">
                <a16:creationId xmlns:a16="http://schemas.microsoft.com/office/drawing/2014/main" id="{679A0A2F-F450-4195-B617-4C2B74F9B636}"/>
              </a:ext>
            </a:extLst>
          </p:cNvPr>
          <p:cNvSpPr/>
          <p:nvPr/>
        </p:nvSpPr>
        <p:spPr>
          <a:xfrm>
            <a:off x="8793874" y="2326679"/>
            <a:ext cx="6799426" cy="9062642"/>
          </a:xfrm>
          <a:prstGeom prst="rect">
            <a:avLst/>
          </a:prstGeom>
          <a:noFill/>
          <a:ln w="317500" cap="sq" cmpd="sng" algn="ctr">
            <a:solidFill>
              <a:srgbClr val="FFFFFF"/>
            </a:solidFill>
            <a:prstDash val="solid"/>
            <a:miter lim="800000"/>
          </a:ln>
          <a:effectLst>
            <a:outerShdw blurRad="330200" dist="2286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5" name="Freeform 21">
            <a:extLst>
              <a:ext uri="{FF2B5EF4-FFF2-40B4-BE49-F238E27FC236}">
                <a16:creationId xmlns:a16="http://schemas.microsoft.com/office/drawing/2014/main" id="{14F0EE7E-5C38-495A-A558-B8144BA12AB8}"/>
              </a:ext>
            </a:extLst>
          </p:cNvPr>
          <p:cNvSpPr>
            <a:spLocks/>
          </p:cNvSpPr>
          <p:nvPr/>
        </p:nvSpPr>
        <p:spPr bwMode="auto">
          <a:xfrm>
            <a:off x="15059782" y="2182796"/>
            <a:ext cx="3561023" cy="3561023"/>
          </a:xfrm>
          <a:custGeom>
            <a:avLst/>
            <a:gdLst>
              <a:gd name="T0" fmla="*/ 1068 w 1120"/>
              <a:gd name="T1" fmla="*/ 466 h 1119"/>
              <a:gd name="T2" fmla="*/ 654 w 1120"/>
              <a:gd name="T3" fmla="*/ 1068 h 1119"/>
              <a:gd name="T4" fmla="*/ 52 w 1120"/>
              <a:gd name="T5" fmla="*/ 653 h 1119"/>
              <a:gd name="T6" fmla="*/ 467 w 1120"/>
              <a:gd name="T7" fmla="*/ 52 h 1119"/>
              <a:gd name="T8" fmla="*/ 1068 w 1120"/>
              <a:gd name="T9" fmla="*/ 466 h 1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0" h="1119">
                <a:moveTo>
                  <a:pt x="1068" y="466"/>
                </a:moveTo>
                <a:cubicBezTo>
                  <a:pt x="1120" y="747"/>
                  <a:pt x="934" y="1016"/>
                  <a:pt x="654" y="1068"/>
                </a:cubicBezTo>
                <a:cubicBezTo>
                  <a:pt x="373" y="1119"/>
                  <a:pt x="104" y="934"/>
                  <a:pt x="52" y="653"/>
                </a:cubicBezTo>
                <a:cubicBezTo>
                  <a:pt x="0" y="373"/>
                  <a:pt x="186" y="103"/>
                  <a:pt x="467" y="52"/>
                </a:cubicBezTo>
                <a:cubicBezTo>
                  <a:pt x="747" y="0"/>
                  <a:pt x="1017" y="186"/>
                  <a:pt x="1068" y="466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6" name="Freeform 18">
            <a:extLst>
              <a:ext uri="{FF2B5EF4-FFF2-40B4-BE49-F238E27FC236}">
                <a16:creationId xmlns:a16="http://schemas.microsoft.com/office/drawing/2014/main" id="{C8DDA165-12D1-46D2-A057-01773A5BF368}"/>
              </a:ext>
            </a:extLst>
          </p:cNvPr>
          <p:cNvSpPr>
            <a:spLocks/>
          </p:cNvSpPr>
          <p:nvPr/>
        </p:nvSpPr>
        <p:spPr bwMode="auto">
          <a:xfrm>
            <a:off x="14453650" y="9136198"/>
            <a:ext cx="3387492" cy="3389937"/>
          </a:xfrm>
          <a:custGeom>
            <a:avLst/>
            <a:gdLst>
              <a:gd name="T0" fmla="*/ 1015 w 1065"/>
              <a:gd name="T1" fmla="*/ 444 h 1065"/>
              <a:gd name="T2" fmla="*/ 621 w 1065"/>
              <a:gd name="T3" fmla="*/ 1016 h 1065"/>
              <a:gd name="T4" fmla="*/ 49 w 1065"/>
              <a:gd name="T5" fmla="*/ 622 h 1065"/>
              <a:gd name="T6" fmla="*/ 443 w 1065"/>
              <a:gd name="T7" fmla="*/ 50 h 1065"/>
              <a:gd name="T8" fmla="*/ 1015 w 1065"/>
              <a:gd name="T9" fmla="*/ 444 h 10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5" h="1065">
                <a:moveTo>
                  <a:pt x="1015" y="444"/>
                </a:moveTo>
                <a:cubicBezTo>
                  <a:pt x="1065" y="711"/>
                  <a:pt x="888" y="967"/>
                  <a:pt x="621" y="1016"/>
                </a:cubicBezTo>
                <a:cubicBezTo>
                  <a:pt x="354" y="1065"/>
                  <a:pt x="98" y="889"/>
                  <a:pt x="49" y="622"/>
                </a:cubicBezTo>
                <a:cubicBezTo>
                  <a:pt x="0" y="355"/>
                  <a:pt x="176" y="99"/>
                  <a:pt x="443" y="50"/>
                </a:cubicBezTo>
                <a:cubicBezTo>
                  <a:pt x="710" y="0"/>
                  <a:pt x="966" y="177"/>
                  <a:pt x="1015" y="444"/>
                </a:cubicBezTo>
                <a:close/>
              </a:path>
            </a:pathLst>
          </a:custGeom>
          <a:gradFill flip="none" rotWithShape="1">
            <a:gsLst>
              <a:gs pos="37000">
                <a:srgbClr val="514A9D"/>
              </a:gs>
              <a:gs pos="100000">
                <a:srgbClr val="24C6D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  <a:softEdge rad="34290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7" name="Freeform 11">
            <a:extLst>
              <a:ext uri="{FF2B5EF4-FFF2-40B4-BE49-F238E27FC236}">
                <a16:creationId xmlns:a16="http://schemas.microsoft.com/office/drawing/2014/main" id="{209228AD-2A98-4447-9C44-2878CFE63E8C}"/>
              </a:ext>
            </a:extLst>
          </p:cNvPr>
          <p:cNvSpPr>
            <a:spLocks/>
          </p:cNvSpPr>
          <p:nvPr/>
        </p:nvSpPr>
        <p:spPr bwMode="auto">
          <a:xfrm>
            <a:off x="2597426" y="6007829"/>
            <a:ext cx="8813346" cy="6784761"/>
          </a:xfrm>
          <a:custGeom>
            <a:avLst/>
            <a:gdLst>
              <a:gd name="T0" fmla="*/ 2656 w 2772"/>
              <a:gd name="T1" fmla="*/ 1351 h 2132"/>
              <a:gd name="T2" fmla="*/ 2222 w 2772"/>
              <a:gd name="T3" fmla="*/ 1213 h 2132"/>
              <a:gd name="T4" fmla="*/ 2000 w 2772"/>
              <a:gd name="T5" fmla="*/ 1167 h 2132"/>
              <a:gd name="T6" fmla="*/ 1997 w 2772"/>
              <a:gd name="T7" fmla="*/ 1164 h 2132"/>
              <a:gd name="T8" fmla="*/ 1942 w 2772"/>
              <a:gd name="T9" fmla="*/ 920 h 2132"/>
              <a:gd name="T10" fmla="*/ 1769 w 2772"/>
              <a:gd name="T11" fmla="*/ 205 h 2132"/>
              <a:gd name="T12" fmla="*/ 935 w 2772"/>
              <a:gd name="T13" fmla="*/ 238 h 2132"/>
              <a:gd name="T14" fmla="*/ 829 w 2772"/>
              <a:gd name="T15" fmla="*/ 985 h 2132"/>
              <a:gd name="T16" fmla="*/ 807 w 2772"/>
              <a:gd name="T17" fmla="*/ 1190 h 2132"/>
              <a:gd name="T18" fmla="*/ 803 w 2772"/>
              <a:gd name="T19" fmla="*/ 1194 h 2132"/>
              <a:gd name="T20" fmla="*/ 618 w 2772"/>
              <a:gd name="T21" fmla="*/ 1240 h 2132"/>
              <a:gd name="T22" fmla="*/ 147 w 2772"/>
              <a:gd name="T23" fmla="*/ 1368 h 2132"/>
              <a:gd name="T24" fmla="*/ 169 w 2772"/>
              <a:gd name="T25" fmla="*/ 1957 h 2132"/>
              <a:gd name="T26" fmla="*/ 795 w 2772"/>
              <a:gd name="T27" fmla="*/ 1945 h 2132"/>
              <a:gd name="T28" fmla="*/ 878 w 2772"/>
              <a:gd name="T29" fmla="*/ 1486 h 2132"/>
              <a:gd name="T30" fmla="*/ 912 w 2772"/>
              <a:gd name="T31" fmla="*/ 1304 h 2132"/>
              <a:gd name="T32" fmla="*/ 925 w 2772"/>
              <a:gd name="T33" fmla="*/ 1290 h 2132"/>
              <a:gd name="T34" fmla="*/ 1123 w 2772"/>
              <a:gd name="T35" fmla="*/ 1250 h 2132"/>
              <a:gd name="T36" fmla="*/ 1654 w 2772"/>
              <a:gd name="T37" fmla="*/ 1232 h 2132"/>
              <a:gd name="T38" fmla="*/ 1901 w 2772"/>
              <a:gd name="T39" fmla="*/ 1268 h 2132"/>
              <a:gd name="T40" fmla="*/ 1904 w 2772"/>
              <a:gd name="T41" fmla="*/ 1271 h 2132"/>
              <a:gd name="T42" fmla="*/ 1969 w 2772"/>
              <a:gd name="T43" fmla="*/ 1482 h 2132"/>
              <a:gd name="T44" fmla="*/ 2039 w 2772"/>
              <a:gd name="T45" fmla="*/ 1821 h 2132"/>
              <a:gd name="T46" fmla="*/ 2605 w 2772"/>
              <a:gd name="T47" fmla="*/ 1867 h 2132"/>
              <a:gd name="T48" fmla="*/ 2656 w 2772"/>
              <a:gd name="T49" fmla="*/ 1351 h 2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772" h="2132">
                <a:moveTo>
                  <a:pt x="2656" y="1351"/>
                </a:moveTo>
                <a:cubicBezTo>
                  <a:pt x="2553" y="1211"/>
                  <a:pt x="2376" y="1161"/>
                  <a:pt x="2222" y="1213"/>
                </a:cubicBezTo>
                <a:cubicBezTo>
                  <a:pt x="2144" y="1238"/>
                  <a:pt x="2060" y="1222"/>
                  <a:pt x="2000" y="1167"/>
                </a:cubicBezTo>
                <a:cubicBezTo>
                  <a:pt x="1997" y="1164"/>
                  <a:pt x="1997" y="1164"/>
                  <a:pt x="1997" y="1164"/>
                </a:cubicBezTo>
                <a:cubicBezTo>
                  <a:pt x="1930" y="1102"/>
                  <a:pt x="1907" y="1005"/>
                  <a:pt x="1942" y="920"/>
                </a:cubicBezTo>
                <a:cubicBezTo>
                  <a:pt x="2044" y="678"/>
                  <a:pt x="1984" y="386"/>
                  <a:pt x="1769" y="205"/>
                </a:cubicBezTo>
                <a:cubicBezTo>
                  <a:pt x="1525" y="0"/>
                  <a:pt x="1161" y="15"/>
                  <a:pt x="935" y="238"/>
                </a:cubicBezTo>
                <a:cubicBezTo>
                  <a:pt x="729" y="441"/>
                  <a:pt x="696" y="748"/>
                  <a:pt x="829" y="985"/>
                </a:cubicBezTo>
                <a:cubicBezTo>
                  <a:pt x="867" y="1051"/>
                  <a:pt x="859" y="1134"/>
                  <a:pt x="807" y="1190"/>
                </a:cubicBezTo>
                <a:cubicBezTo>
                  <a:pt x="803" y="1194"/>
                  <a:pt x="803" y="1194"/>
                  <a:pt x="803" y="1194"/>
                </a:cubicBezTo>
                <a:cubicBezTo>
                  <a:pt x="756" y="1245"/>
                  <a:pt x="683" y="1262"/>
                  <a:pt x="618" y="1240"/>
                </a:cubicBezTo>
                <a:cubicBezTo>
                  <a:pt x="455" y="1184"/>
                  <a:pt x="267" y="1228"/>
                  <a:pt x="147" y="1368"/>
                </a:cubicBezTo>
                <a:cubicBezTo>
                  <a:pt x="0" y="1539"/>
                  <a:pt x="10" y="1798"/>
                  <a:pt x="169" y="1957"/>
                </a:cubicBezTo>
                <a:cubicBezTo>
                  <a:pt x="345" y="2132"/>
                  <a:pt x="629" y="2125"/>
                  <a:pt x="795" y="1945"/>
                </a:cubicBezTo>
                <a:cubicBezTo>
                  <a:pt x="914" y="1817"/>
                  <a:pt x="940" y="1637"/>
                  <a:pt x="878" y="1486"/>
                </a:cubicBezTo>
                <a:cubicBezTo>
                  <a:pt x="853" y="1424"/>
                  <a:pt x="867" y="1353"/>
                  <a:pt x="912" y="1304"/>
                </a:cubicBezTo>
                <a:cubicBezTo>
                  <a:pt x="925" y="1290"/>
                  <a:pt x="925" y="1290"/>
                  <a:pt x="925" y="1290"/>
                </a:cubicBezTo>
                <a:cubicBezTo>
                  <a:pt x="976" y="1236"/>
                  <a:pt x="1055" y="1220"/>
                  <a:pt x="1123" y="1250"/>
                </a:cubicBezTo>
                <a:cubicBezTo>
                  <a:pt x="1293" y="1323"/>
                  <a:pt x="1489" y="1317"/>
                  <a:pt x="1654" y="1232"/>
                </a:cubicBezTo>
                <a:cubicBezTo>
                  <a:pt x="1735" y="1190"/>
                  <a:pt x="1834" y="1206"/>
                  <a:pt x="1901" y="1268"/>
                </a:cubicBezTo>
                <a:cubicBezTo>
                  <a:pt x="1904" y="1271"/>
                  <a:pt x="1904" y="1271"/>
                  <a:pt x="1904" y="1271"/>
                </a:cubicBezTo>
                <a:cubicBezTo>
                  <a:pt x="1962" y="1324"/>
                  <a:pt x="1989" y="1406"/>
                  <a:pt x="1969" y="1482"/>
                </a:cubicBezTo>
                <a:cubicBezTo>
                  <a:pt x="1939" y="1596"/>
                  <a:pt x="1961" y="1722"/>
                  <a:pt x="2039" y="1821"/>
                </a:cubicBezTo>
                <a:cubicBezTo>
                  <a:pt x="2178" y="1996"/>
                  <a:pt x="2437" y="2019"/>
                  <a:pt x="2605" y="1867"/>
                </a:cubicBezTo>
                <a:cubicBezTo>
                  <a:pt x="2750" y="1734"/>
                  <a:pt x="2772" y="1510"/>
                  <a:pt x="2656" y="1351"/>
                </a:cubicBezTo>
                <a:close/>
              </a:path>
            </a:pathLst>
          </a:custGeom>
          <a:gradFill flip="none" rotWithShape="1">
            <a:gsLst>
              <a:gs pos="37000">
                <a:srgbClr val="24C6DC"/>
              </a:gs>
              <a:gs pos="100000">
                <a:srgbClr val="514A9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482600" sx="102000" sy="102000" algn="ctr" rotWithShape="0">
              <a:srgbClr val="4A5BA6">
                <a:lumMod val="50000"/>
                <a:alpha val="40000"/>
              </a:srgbClr>
            </a:outerShdw>
            <a:softEdge rad="33020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D038CAB6-84A2-43CF-BAC9-3B16F19FE8D7}"/>
              </a:ext>
            </a:extLst>
          </p:cNvPr>
          <p:cNvSpPr/>
          <p:nvPr/>
        </p:nvSpPr>
        <p:spPr>
          <a:xfrm>
            <a:off x="6903918" y="5517325"/>
            <a:ext cx="10579340" cy="2681349"/>
          </a:xfrm>
          <a:prstGeom prst="roundRect">
            <a:avLst>
              <a:gd name="adj" fmla="val 50000"/>
            </a:avLst>
          </a:prstGeom>
          <a:noFill/>
          <a:ln w="127000">
            <a:solidFill>
              <a:schemeClr val="accent1">
                <a:lumMod val="50000"/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5F3C99-885E-484F-A391-C991CE16F126}"/>
              </a:ext>
            </a:extLst>
          </p:cNvPr>
          <p:cNvSpPr txBox="1"/>
          <p:nvPr/>
        </p:nvSpPr>
        <p:spPr>
          <a:xfrm>
            <a:off x="6899766" y="5750004"/>
            <a:ext cx="854999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800" b="1" dirty="0">
                <a:solidFill>
                  <a:srgbClr val="FFFFFF"/>
                </a:solidFill>
                <a:effectLst>
                  <a:outerShdw blurRad="190500" dist="38100" dir="5400000" sx="103000" sy="103000" algn="t" rotWithShape="0">
                    <a:srgbClr val="377DFF">
                      <a:lumMod val="50000"/>
                      <a:alpha val="53000"/>
                    </a:srgbClr>
                  </a:outerShdw>
                </a:effectLst>
                <a:latin typeface="Century Gothic" panose="020B0502020202020204" pitchFamily="34" charset="0"/>
              </a:rPr>
              <a:t>Pronago</a:t>
            </a:r>
            <a:r>
              <a:rPr kumimoji="0" lang="en-US" sz="13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190500" dist="38100" dir="5400000" sx="103000" sy="103000" algn="t" rotWithShape="0">
                    <a:srgbClr val="377DFF">
                      <a:lumMod val="50000"/>
                      <a:alpha val="53000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CE37FF9-314A-4340-ABDC-3B7A081E767E}"/>
              </a:ext>
            </a:extLst>
          </p:cNvPr>
          <p:cNvSpPr/>
          <p:nvPr/>
        </p:nvSpPr>
        <p:spPr>
          <a:xfrm>
            <a:off x="14939426" y="5698683"/>
            <a:ext cx="2318632" cy="231863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203200" dist="114300" dir="2820000" sx="102000" sy="102000" algn="ctr" rotWithShape="0">
              <a:schemeClr val="accent1">
                <a:lumMod val="75000"/>
                <a:alpha val="7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030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28571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9" presetClass="entr" presetSubtype="0" decel="10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3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60096E-6 0 L -0.31975 0 " pathEditMode="relative" rAng="0" ptsTypes="AA">
                                          <p:cBhvr>
                                            <p:cTn id="15" dur="2000" spd="-100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98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grpId="0" nodeType="withEffect" p14:presetBounceEnd="8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8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9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grpId="0" nodeType="withEffect" p14:presetBounceEnd="8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2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3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3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2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2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2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2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2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2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2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2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13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3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21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21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15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15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23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23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2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10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10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26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26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18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18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2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2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49" presetClass="path" presetSubtype="0" repeatCount="indefinite" accel="50000" decel="50000" autoRev="1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Motion origin="layout" path="M -2.19242E-6 -4.81481E-6 L 0.07981 0.39075 " pathEditMode="relative" rAng="0" ptsTypes="AA">
                                          <p:cBhvr>
                                            <p:cTn id="101" dur="20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990" y="19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2" presetID="49" presetClass="path" presetSubtype="0" repeatCount="indefinite" accel="50000" decel="50000" autoRev="1" fill="hold" grpId="1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animMotion origin="layout" path="M -2.96185E-6 -9.25926E-7 L 0.20603 -0.06227 " pathEditMode="relative" rAng="0" ptsTypes="AA">
                                          <p:cBhvr>
                                            <p:cTn id="103" dur="34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0298" y="-311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49" presetClass="path" presetSubtype="0" repeatCount="indefinite" accel="50000" decel="5000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Motion origin="layout" path="M -4.80927E-6 -3.14815E-6 L 0.35068 -0.08437 " pathEditMode="relative" rAng="0" ptsTypes="AA">
                                          <p:cBhvr>
                                            <p:cTn id="105" dur="46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530" y="-42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6" presetID="6" presetClass="emph" presetSubtype="0" repeatCount="indefinite" accel="47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07" dur="5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360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1" dur="500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2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3" dur="59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4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5" dur="480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6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7" dur="500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8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9" dur="58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0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21" dur="500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2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3" dur="8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4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5" dur="6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6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7" dur="9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8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9" dur="10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0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1" dur="81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9" grpId="0"/>
          <p:bldP spid="10" grpId="0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5" grpId="0" animBg="1"/>
          <p:bldP spid="25" grpId="1" animBg="1"/>
          <p:bldP spid="26" grpId="0" animBg="1"/>
          <p:bldP spid="27" grpId="0" animBg="1"/>
          <p:bldP spid="27" grpId="1" animBg="1"/>
          <p:bldP spid="30" grpId="0"/>
          <p:bldP spid="31" grpId="0" animBg="1"/>
          <p:bldP spid="31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28571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9" presetClass="entr" presetSubtype="0" decel="10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3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60096E-6 0 L -0.31975 0 " pathEditMode="relative" rAng="0" ptsTypes="AA">
                                          <p:cBhvr>
                                            <p:cTn id="15" dur="2000" spd="-100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98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3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3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2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2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2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2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2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2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2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2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13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3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21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21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15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15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23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23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2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10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10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26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26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18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18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2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2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49" presetClass="path" presetSubtype="0" repeatCount="indefinite" accel="50000" decel="50000" autoRev="1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Motion origin="layout" path="M -2.19242E-6 -4.81481E-6 L 0.07981 0.39075 " pathEditMode="relative" rAng="0" ptsTypes="AA">
                                          <p:cBhvr>
                                            <p:cTn id="101" dur="20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990" y="19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2" presetID="49" presetClass="path" presetSubtype="0" repeatCount="indefinite" accel="50000" decel="50000" autoRev="1" fill="hold" grpId="1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animMotion origin="layout" path="M -2.96185E-6 -9.25926E-7 L 0.20603 -0.06227 " pathEditMode="relative" rAng="0" ptsTypes="AA">
                                          <p:cBhvr>
                                            <p:cTn id="103" dur="34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0298" y="-311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49" presetClass="path" presetSubtype="0" repeatCount="indefinite" accel="50000" decel="5000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Motion origin="layout" path="M -4.80927E-6 -3.14815E-6 L 0.35068 -0.08437 " pathEditMode="relative" rAng="0" ptsTypes="AA">
                                          <p:cBhvr>
                                            <p:cTn id="105" dur="46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530" y="-42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6" presetID="6" presetClass="emph" presetSubtype="0" repeatCount="indefinite" accel="47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07" dur="5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360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1" dur="500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2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3" dur="59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4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5" dur="480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6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7" dur="500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8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19" dur="58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0" presetID="6" presetClass="emph" presetSubtype="0" repeatCount="indefinite" accel="52000" decel="4800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21" dur="500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2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3" dur="8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4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5" dur="6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6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7" dur="9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8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9" dur="10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0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1" dur="81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9" grpId="0"/>
          <p:bldP spid="10" grpId="0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5" grpId="0" animBg="1"/>
          <p:bldP spid="25" grpId="1" animBg="1"/>
          <p:bldP spid="26" grpId="0" animBg="1"/>
          <p:bldP spid="27" grpId="0" animBg="1"/>
          <p:bldP spid="27" grpId="1" animBg="1"/>
          <p:bldP spid="30" grpId="0"/>
          <p:bldP spid="31" grpId="0" animBg="1"/>
          <p:bldP spid="31" grpId="1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2496;p182">
            <a:extLst>
              <a:ext uri="{FF2B5EF4-FFF2-40B4-BE49-F238E27FC236}">
                <a16:creationId xmlns:a16="http://schemas.microsoft.com/office/drawing/2014/main" id="{C3B7EB16-1708-46E9-867B-34B48FF188F1}"/>
              </a:ext>
            </a:extLst>
          </p:cNvPr>
          <p:cNvSpPr/>
          <p:nvPr/>
        </p:nvSpPr>
        <p:spPr>
          <a:xfrm rot="10800000" flipH="1">
            <a:off x="3170032" y="-2"/>
            <a:ext cx="14924930" cy="13716000"/>
          </a:xfrm>
          <a:prstGeom prst="parallelogram">
            <a:avLst>
              <a:gd name="adj" fmla="val 75756"/>
            </a:avLst>
          </a:prstGeom>
          <a:gradFill>
            <a:gsLst>
              <a:gs pos="0">
                <a:srgbClr val="24C6DC"/>
              </a:gs>
              <a:gs pos="100000">
                <a:srgbClr val="4A5BA6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" name="Google Shape;2498;p182">
            <a:extLst>
              <a:ext uri="{FF2B5EF4-FFF2-40B4-BE49-F238E27FC236}">
                <a16:creationId xmlns:a16="http://schemas.microsoft.com/office/drawing/2014/main" id="{2A39DE48-7EC9-4BD3-8E25-38039A5D9784}"/>
              </a:ext>
            </a:extLst>
          </p:cNvPr>
          <p:cNvSpPr/>
          <p:nvPr/>
        </p:nvSpPr>
        <p:spPr>
          <a:xfrm>
            <a:off x="672375" y="8441799"/>
            <a:ext cx="4449600" cy="1380450"/>
          </a:xfrm>
          <a:prstGeom prst="rect">
            <a:avLst/>
          </a:prstGeom>
          <a:solidFill>
            <a:srgbClr val="24C6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3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   </a:t>
            </a:r>
            <a:r>
              <a:rPr kumimoji="0" lang="en-US" sz="38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Ayush</a:t>
            </a:r>
            <a:r>
              <a:rPr kumimoji="0" lang="en-US" sz="3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 Agarwal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3" name="Google Shape;2505;p182">
            <a:extLst>
              <a:ext uri="{FF2B5EF4-FFF2-40B4-BE49-F238E27FC236}">
                <a16:creationId xmlns:a16="http://schemas.microsoft.com/office/drawing/2014/main" id="{D7BDF947-F66A-4C51-86B6-932E98E16AD6}"/>
              </a:ext>
            </a:extLst>
          </p:cNvPr>
          <p:cNvSpPr/>
          <p:nvPr/>
        </p:nvSpPr>
        <p:spPr>
          <a:xfrm>
            <a:off x="6185048" y="8439932"/>
            <a:ext cx="4449620" cy="1359633"/>
          </a:xfrm>
          <a:prstGeom prst="rect">
            <a:avLst/>
          </a:prstGeom>
          <a:solidFill>
            <a:srgbClr val="30A2C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35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7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Shristi Gupta</a:t>
            </a:r>
            <a:endParaRPr kumimoji="0" sz="19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0" name="Google Shape;2512;p182">
            <a:extLst>
              <a:ext uri="{FF2B5EF4-FFF2-40B4-BE49-F238E27FC236}">
                <a16:creationId xmlns:a16="http://schemas.microsoft.com/office/drawing/2014/main" id="{8CF3E461-9231-4376-B80D-F55EF382576B}"/>
              </a:ext>
            </a:extLst>
          </p:cNvPr>
          <p:cNvSpPr/>
          <p:nvPr/>
        </p:nvSpPr>
        <p:spPr>
          <a:xfrm>
            <a:off x="11993458" y="8462678"/>
            <a:ext cx="4449620" cy="1359633"/>
          </a:xfrm>
          <a:prstGeom prst="rect">
            <a:avLst/>
          </a:prstGeom>
          <a:solidFill>
            <a:srgbClr val="3D7FB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    </a:t>
            </a:r>
            <a:r>
              <a:rPr kumimoji="0" lang="en-US" sz="3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kumimoji="0" sz="34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   </a:t>
            </a:r>
            <a:r>
              <a:rPr kumimoji="0" lang="en-US" sz="36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Prajit Sengupta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7" name="Google Shape;2519;p182">
            <a:extLst>
              <a:ext uri="{FF2B5EF4-FFF2-40B4-BE49-F238E27FC236}">
                <a16:creationId xmlns:a16="http://schemas.microsoft.com/office/drawing/2014/main" id="{9DE99912-BC19-4354-BB15-BC967ECA76F4}"/>
              </a:ext>
            </a:extLst>
          </p:cNvPr>
          <p:cNvSpPr/>
          <p:nvPr/>
        </p:nvSpPr>
        <p:spPr>
          <a:xfrm>
            <a:off x="17938365" y="8462678"/>
            <a:ext cx="4449600" cy="1359600"/>
          </a:xfrm>
          <a:prstGeom prst="rect">
            <a:avLst/>
          </a:prstGeom>
          <a:solidFill>
            <a:srgbClr val="4A5BA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34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Prateek Rustagi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80" name="Google Shape;2532;p182">
            <a:extLst>
              <a:ext uri="{FF2B5EF4-FFF2-40B4-BE49-F238E27FC236}">
                <a16:creationId xmlns:a16="http://schemas.microsoft.com/office/drawing/2014/main" id="{B4456761-80EE-4880-B6AF-8A6CBFD0DE28}"/>
              </a:ext>
            </a:extLst>
          </p:cNvPr>
          <p:cNvSpPr/>
          <p:nvPr/>
        </p:nvSpPr>
        <p:spPr>
          <a:xfrm>
            <a:off x="8034293" y="794132"/>
            <a:ext cx="8298351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defTabSz="914400">
              <a:buClr>
                <a:srgbClr val="000000"/>
              </a:buClr>
            </a:pPr>
            <a:r>
              <a:rPr lang="en-US" sz="6000" kern="0" dirty="0">
                <a:solidFill>
                  <a:srgbClr val="FEFEFE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 Team Members</a:t>
            </a:r>
            <a:endParaRPr lang="en-US" sz="6000" kern="0">
              <a:solidFill>
                <a:srgbClr val="000000"/>
              </a:solidFill>
              <a:latin typeface="Open Sans Light"/>
              <a:cs typeface="Arial"/>
            </a:endParaRPr>
          </a:p>
          <a:p>
            <a:pPr algn="ctr" defTabSz="914400">
              <a:buClr>
                <a:srgbClr val="000000"/>
              </a:buClr>
            </a:pPr>
            <a:r>
              <a:rPr lang="en-US" sz="3600" kern="0" dirty="0">
                <a:solidFill>
                  <a:srgbClr val="FEFEFE"/>
                </a:solidFill>
                <a:latin typeface="Comic Sans MS"/>
                <a:cs typeface="Arial"/>
              </a:rPr>
              <a:t>(CODE LINGUISTS)</a:t>
            </a:r>
          </a:p>
        </p:txBody>
      </p:sp>
      <p:pic>
        <p:nvPicPr>
          <p:cNvPr id="81" name="Google Shape;2538;p182">
            <a:extLst>
              <a:ext uri="{FF2B5EF4-FFF2-40B4-BE49-F238E27FC236}">
                <a16:creationId xmlns:a16="http://schemas.microsoft.com/office/drawing/2014/main" id="{C7EBB3D0-2566-4BD1-9931-EC328451C59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2400" y="4701799"/>
            <a:ext cx="4449600" cy="376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2540;p182">
            <a:extLst>
              <a:ext uri="{FF2B5EF4-FFF2-40B4-BE49-F238E27FC236}">
                <a16:creationId xmlns:a16="http://schemas.microsoft.com/office/drawing/2014/main" id="{AB8687B1-2DB3-43B1-A2BA-B9EA00FC6BE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5071" y="4701799"/>
            <a:ext cx="4449600" cy="376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2541;p182">
            <a:extLst>
              <a:ext uri="{FF2B5EF4-FFF2-40B4-BE49-F238E27FC236}">
                <a16:creationId xmlns:a16="http://schemas.microsoft.com/office/drawing/2014/main" id="{DB07880B-A24A-4E27-993F-96E59139997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38363" y="4680999"/>
            <a:ext cx="4449625" cy="376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2543;p182">
            <a:extLst>
              <a:ext uri="{FF2B5EF4-FFF2-40B4-BE49-F238E27FC236}">
                <a16:creationId xmlns:a16="http://schemas.microsoft.com/office/drawing/2014/main" id="{5A9ACCD1-8742-4A8E-B86E-F7446088A89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93481" y="4703745"/>
            <a:ext cx="4449600" cy="3760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7C77531C-F299-447E-AE84-C5AB031EC12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448"/>
          <a:stretch/>
        </p:blipFill>
        <p:spPr>
          <a:xfrm>
            <a:off x="131857" y="12968057"/>
            <a:ext cx="3654426" cy="74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55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B5090E68-E739-4DE5-BF66-8BAEE16C7EFB}"/>
              </a:ext>
            </a:extLst>
          </p:cNvPr>
          <p:cNvGrpSpPr/>
          <p:nvPr/>
        </p:nvGrpSpPr>
        <p:grpSpPr>
          <a:xfrm>
            <a:off x="7992710" y="2530607"/>
            <a:ext cx="8415197" cy="8411838"/>
            <a:chOff x="7992710" y="2530607"/>
            <a:chExt cx="8415197" cy="8411838"/>
          </a:xfrm>
          <a:effectLst>
            <a:outerShdw blurRad="1028700" sx="102000" sy="102000" algn="ctr" rotWithShape="0">
              <a:srgbClr val="FF9D5A"/>
            </a:outerShdw>
          </a:effectLst>
        </p:grpSpPr>
        <p:sp>
          <p:nvSpPr>
            <p:cNvPr id="49" name="Oval 5">
              <a:extLst>
                <a:ext uri="{FF2B5EF4-FFF2-40B4-BE49-F238E27FC236}">
                  <a16:creationId xmlns:a16="http://schemas.microsoft.com/office/drawing/2014/main" id="{B81101AC-0FB7-46F6-824D-6F892D0259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8">
              <a:extLst>
                <a:ext uri="{FF2B5EF4-FFF2-40B4-BE49-F238E27FC236}">
                  <a16:creationId xmlns:a16="http://schemas.microsoft.com/office/drawing/2014/main" id="{F37D6D54-2FFB-4CE1-B89D-0DF5155AE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FF9D5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243E1B4-EB1E-4B0B-895A-8F1423D598DE}"/>
              </a:ext>
            </a:extLst>
          </p:cNvPr>
          <p:cNvGrpSpPr/>
          <p:nvPr/>
        </p:nvGrpSpPr>
        <p:grpSpPr>
          <a:xfrm rot="13500000">
            <a:off x="7992709" y="2851882"/>
            <a:ext cx="8415197" cy="8411838"/>
            <a:chOff x="7992710" y="2530607"/>
            <a:chExt cx="8415197" cy="8411838"/>
          </a:xfrm>
          <a:effectLst>
            <a:outerShdw blurRad="1028700" sx="102000" sy="102000" algn="ctr" rotWithShape="0">
              <a:srgbClr val="FF828E"/>
            </a:outerShdw>
          </a:effectLst>
        </p:grpSpPr>
        <p:sp>
          <p:nvSpPr>
            <p:cNvPr id="52" name="Oval 5">
              <a:extLst>
                <a:ext uri="{FF2B5EF4-FFF2-40B4-BE49-F238E27FC236}">
                  <a16:creationId xmlns:a16="http://schemas.microsoft.com/office/drawing/2014/main" id="{D31E5424-2E4A-409D-9CFE-94FF30607D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8">
              <a:extLst>
                <a:ext uri="{FF2B5EF4-FFF2-40B4-BE49-F238E27FC236}">
                  <a16:creationId xmlns:a16="http://schemas.microsoft.com/office/drawing/2014/main" id="{C2C43BE4-87AB-46D8-B34C-71906781A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FF828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8EAC6BB-A510-4FFF-8C7D-CC43E12588D0}"/>
              </a:ext>
            </a:extLst>
          </p:cNvPr>
          <p:cNvGrpSpPr/>
          <p:nvPr/>
        </p:nvGrpSpPr>
        <p:grpSpPr>
          <a:xfrm rot="17100000">
            <a:off x="7992709" y="2851882"/>
            <a:ext cx="8415197" cy="8411838"/>
            <a:chOff x="7992710" y="2530607"/>
            <a:chExt cx="8415197" cy="8411838"/>
          </a:xfrm>
          <a:effectLst>
            <a:outerShdw blurRad="1028700" sx="102000" sy="102000" algn="ctr" rotWithShape="0">
              <a:srgbClr val="FF66C1"/>
            </a:outerShdw>
          </a:effectLst>
        </p:grpSpPr>
        <p:sp>
          <p:nvSpPr>
            <p:cNvPr id="55" name="Oval 5">
              <a:extLst>
                <a:ext uri="{FF2B5EF4-FFF2-40B4-BE49-F238E27FC236}">
                  <a16:creationId xmlns:a16="http://schemas.microsoft.com/office/drawing/2014/main" id="{7A1E7E6A-0591-4F8A-9ADE-EBF1EDF78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21E36189-70ED-4E58-B6E1-3465DABBA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FF66C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01A3F7EA-79E2-4A2E-9E3F-E530E6411892}"/>
              </a:ext>
            </a:extLst>
          </p:cNvPr>
          <p:cNvGrpSpPr/>
          <p:nvPr/>
        </p:nvGrpSpPr>
        <p:grpSpPr>
          <a:xfrm rot="6300000">
            <a:off x="7992710" y="2530607"/>
            <a:ext cx="8415197" cy="8411838"/>
            <a:chOff x="7992710" y="2530607"/>
            <a:chExt cx="8415197" cy="8411838"/>
          </a:xfrm>
          <a:effectLst>
            <a:outerShdw blurRad="1028700" sx="102000" sy="102000" algn="ctr" rotWithShape="0">
              <a:srgbClr val="BE50E0"/>
            </a:outerShdw>
          </a:effectLst>
        </p:grpSpPr>
        <p:sp>
          <p:nvSpPr>
            <p:cNvPr id="58" name="Oval 5">
              <a:extLst>
                <a:ext uri="{FF2B5EF4-FFF2-40B4-BE49-F238E27FC236}">
                  <a16:creationId xmlns:a16="http://schemas.microsoft.com/office/drawing/2014/main" id="{F953E603-2BC0-4AD1-82CD-20E81BCC57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id="{E442E1DA-5C98-43CE-8835-74B2C32B85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BE50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E6CEB98-BF49-4625-B0B9-17EFC18E7CBA}"/>
              </a:ext>
            </a:extLst>
          </p:cNvPr>
          <p:cNvGrpSpPr/>
          <p:nvPr/>
        </p:nvGrpSpPr>
        <p:grpSpPr>
          <a:xfrm rot="3600000">
            <a:off x="7992710" y="2530607"/>
            <a:ext cx="8415197" cy="8411838"/>
            <a:chOff x="7992710" y="2530607"/>
            <a:chExt cx="8415197" cy="8411838"/>
          </a:xfrm>
          <a:effectLst>
            <a:outerShdw blurRad="1028700" sx="102000" sy="102000" algn="ctr" rotWithShape="0">
              <a:srgbClr val="466FFB"/>
            </a:outerShdw>
          </a:effectLst>
        </p:grpSpPr>
        <p:sp>
          <p:nvSpPr>
            <p:cNvPr id="61" name="Oval 5">
              <a:extLst>
                <a:ext uri="{FF2B5EF4-FFF2-40B4-BE49-F238E27FC236}">
                  <a16:creationId xmlns:a16="http://schemas.microsoft.com/office/drawing/2014/main" id="{DB85F1FC-BD9F-4D09-B83E-682C1D2BD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5F3E1B02-3CF3-49C7-8495-D6E7C5525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466FF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sp useBgFill="1">
        <p:nvSpPr>
          <p:cNvPr id="63" name="Freeform 9">
            <a:extLst>
              <a:ext uri="{FF2B5EF4-FFF2-40B4-BE49-F238E27FC236}">
                <a16:creationId xmlns:a16="http://schemas.microsoft.com/office/drawing/2014/main" id="{5AB580BD-9D9F-49AE-BB86-4B49E0F2F7E9}"/>
              </a:ext>
            </a:extLst>
          </p:cNvPr>
          <p:cNvSpPr>
            <a:spLocks noEditPoints="1"/>
          </p:cNvSpPr>
          <p:nvPr/>
        </p:nvSpPr>
        <p:spPr bwMode="auto">
          <a:xfrm>
            <a:off x="1563688" y="0"/>
            <a:ext cx="21259800" cy="13725106"/>
          </a:xfrm>
          <a:custGeom>
            <a:avLst/>
            <a:gdLst>
              <a:gd name="T0" fmla="*/ 0 w 6692"/>
              <a:gd name="T1" fmla="*/ 0 h 4320"/>
              <a:gd name="T2" fmla="*/ 0 w 6692"/>
              <a:gd name="T3" fmla="*/ 4320 h 4320"/>
              <a:gd name="T4" fmla="*/ 6692 w 6692"/>
              <a:gd name="T5" fmla="*/ 4320 h 4320"/>
              <a:gd name="T6" fmla="*/ 6692 w 6692"/>
              <a:gd name="T7" fmla="*/ 0 h 4320"/>
              <a:gd name="T8" fmla="*/ 0 w 6692"/>
              <a:gd name="T9" fmla="*/ 0 h 4320"/>
              <a:gd name="T10" fmla="*/ 4070 w 6692"/>
              <a:gd name="T11" fmla="*/ 3006 h 4320"/>
              <a:gd name="T12" fmla="*/ 3855 w 6692"/>
              <a:gd name="T13" fmla="*/ 3150 h 4320"/>
              <a:gd name="T14" fmla="*/ 2503 w 6692"/>
              <a:gd name="T15" fmla="*/ 2882 h 4320"/>
              <a:gd name="T16" fmla="*/ 2358 w 6692"/>
              <a:gd name="T17" fmla="*/ 2666 h 4320"/>
              <a:gd name="T18" fmla="*/ 2626 w 6692"/>
              <a:gd name="T19" fmla="*/ 1314 h 4320"/>
              <a:gd name="T20" fmla="*/ 2841 w 6692"/>
              <a:gd name="T21" fmla="*/ 1170 h 4320"/>
              <a:gd name="T22" fmla="*/ 4193 w 6692"/>
              <a:gd name="T23" fmla="*/ 1438 h 4320"/>
              <a:gd name="T24" fmla="*/ 4338 w 6692"/>
              <a:gd name="T25" fmla="*/ 1654 h 4320"/>
              <a:gd name="T26" fmla="*/ 4070 w 6692"/>
              <a:gd name="T27" fmla="*/ 3006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692" h="4320">
                <a:moveTo>
                  <a:pt x="0" y="0"/>
                </a:moveTo>
                <a:cubicBezTo>
                  <a:pt x="0" y="4320"/>
                  <a:pt x="0" y="4320"/>
                  <a:pt x="0" y="4320"/>
                </a:cubicBezTo>
                <a:cubicBezTo>
                  <a:pt x="6692" y="4320"/>
                  <a:pt x="6692" y="4320"/>
                  <a:pt x="6692" y="4320"/>
                </a:cubicBezTo>
                <a:cubicBezTo>
                  <a:pt x="6692" y="0"/>
                  <a:pt x="6692" y="0"/>
                  <a:pt x="6692" y="0"/>
                </a:cubicBezTo>
                <a:lnTo>
                  <a:pt x="0" y="0"/>
                </a:lnTo>
                <a:close/>
                <a:moveTo>
                  <a:pt x="4070" y="3006"/>
                </a:moveTo>
                <a:cubicBezTo>
                  <a:pt x="3855" y="3150"/>
                  <a:pt x="3855" y="3150"/>
                  <a:pt x="3855" y="3150"/>
                </a:cubicBezTo>
                <a:cubicBezTo>
                  <a:pt x="3408" y="3449"/>
                  <a:pt x="2802" y="3329"/>
                  <a:pt x="2503" y="2882"/>
                </a:cubicBezTo>
                <a:cubicBezTo>
                  <a:pt x="2358" y="2666"/>
                  <a:pt x="2358" y="2666"/>
                  <a:pt x="2358" y="2666"/>
                </a:cubicBezTo>
                <a:cubicBezTo>
                  <a:pt x="2059" y="2219"/>
                  <a:pt x="2179" y="1614"/>
                  <a:pt x="2626" y="1314"/>
                </a:cubicBezTo>
                <a:cubicBezTo>
                  <a:pt x="2841" y="1170"/>
                  <a:pt x="2841" y="1170"/>
                  <a:pt x="2841" y="1170"/>
                </a:cubicBezTo>
                <a:cubicBezTo>
                  <a:pt x="3288" y="871"/>
                  <a:pt x="3894" y="991"/>
                  <a:pt x="4193" y="1438"/>
                </a:cubicBezTo>
                <a:cubicBezTo>
                  <a:pt x="4338" y="1654"/>
                  <a:pt x="4338" y="1654"/>
                  <a:pt x="4338" y="1654"/>
                </a:cubicBezTo>
                <a:cubicBezTo>
                  <a:pt x="4637" y="2101"/>
                  <a:pt x="4517" y="2706"/>
                  <a:pt x="4070" y="3006"/>
                </a:cubicBez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535932F-A3B0-4911-98DD-DFE771B8D6E8}"/>
              </a:ext>
            </a:extLst>
          </p:cNvPr>
          <p:cNvGrpSpPr/>
          <p:nvPr/>
        </p:nvGrpSpPr>
        <p:grpSpPr>
          <a:xfrm>
            <a:off x="15922323" y="2574679"/>
            <a:ext cx="2024218" cy="1808696"/>
            <a:chOff x="5394326" y="5557838"/>
            <a:chExt cx="1520825" cy="1358900"/>
          </a:xfrm>
        </p:grpSpPr>
        <p:sp>
          <p:nvSpPr>
            <p:cNvPr id="65" name="Freeform 40">
              <a:extLst>
                <a:ext uri="{FF2B5EF4-FFF2-40B4-BE49-F238E27FC236}">
                  <a16:creationId xmlns:a16="http://schemas.microsoft.com/office/drawing/2014/main" id="{ECE17933-7D18-4E17-836A-C2C63A695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3238" y="5721351"/>
              <a:ext cx="868363" cy="928688"/>
            </a:xfrm>
            <a:custGeom>
              <a:avLst/>
              <a:gdLst>
                <a:gd name="T0" fmla="*/ 317 w 579"/>
                <a:gd name="T1" fmla="*/ 98 h 618"/>
                <a:gd name="T2" fmla="*/ 579 w 579"/>
                <a:gd name="T3" fmla="*/ 143 h 618"/>
                <a:gd name="T4" fmla="*/ 537 w 579"/>
                <a:gd name="T5" fmla="*/ 106 h 618"/>
                <a:gd name="T6" fmla="*/ 106 w 579"/>
                <a:gd name="T7" fmla="*/ 183 h 618"/>
                <a:gd name="T8" fmla="*/ 92 w 579"/>
                <a:gd name="T9" fmla="*/ 555 h 618"/>
                <a:gd name="T10" fmla="*/ 159 w 579"/>
                <a:gd name="T11" fmla="*/ 618 h 618"/>
                <a:gd name="T12" fmla="*/ 317 w 579"/>
                <a:gd name="T13" fmla="*/ 98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9" h="618">
                  <a:moveTo>
                    <a:pt x="317" y="98"/>
                  </a:moveTo>
                  <a:cubicBezTo>
                    <a:pt x="418" y="64"/>
                    <a:pt x="515" y="87"/>
                    <a:pt x="579" y="143"/>
                  </a:cubicBezTo>
                  <a:cubicBezTo>
                    <a:pt x="537" y="106"/>
                    <a:pt x="537" y="106"/>
                    <a:pt x="537" y="106"/>
                  </a:cubicBezTo>
                  <a:cubicBezTo>
                    <a:pt x="417" y="0"/>
                    <a:pt x="217" y="36"/>
                    <a:pt x="106" y="183"/>
                  </a:cubicBezTo>
                  <a:cubicBezTo>
                    <a:pt x="13" y="304"/>
                    <a:pt x="12" y="458"/>
                    <a:pt x="92" y="555"/>
                  </a:cubicBezTo>
                  <a:cubicBezTo>
                    <a:pt x="107" y="573"/>
                    <a:pt x="113" y="577"/>
                    <a:pt x="159" y="618"/>
                  </a:cubicBezTo>
                  <a:cubicBezTo>
                    <a:pt x="0" y="476"/>
                    <a:pt x="79" y="177"/>
                    <a:pt x="317" y="98"/>
                  </a:cubicBezTo>
                  <a:close/>
                </a:path>
              </a:pathLst>
            </a:custGeom>
            <a:solidFill>
              <a:srgbClr val="BE50E0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41">
              <a:extLst>
                <a:ext uri="{FF2B5EF4-FFF2-40B4-BE49-F238E27FC236}">
                  <a16:creationId xmlns:a16="http://schemas.microsoft.com/office/drawing/2014/main" id="{4A65141D-FE54-4BE3-B1B2-1A3242EEF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6" y="5756276"/>
              <a:ext cx="1266825" cy="1152525"/>
            </a:xfrm>
            <a:custGeom>
              <a:avLst/>
              <a:gdLst>
                <a:gd name="T0" fmla="*/ 639 w 844"/>
                <a:gd name="T1" fmla="*/ 68 h 767"/>
                <a:gd name="T2" fmla="*/ 566 w 844"/>
                <a:gd name="T3" fmla="*/ 0 h 767"/>
                <a:gd name="T4" fmla="*/ 247 w 844"/>
                <a:gd name="T5" fmla="*/ 723 h 767"/>
                <a:gd name="T6" fmla="*/ 0 w 844"/>
                <a:gd name="T7" fmla="*/ 641 h 767"/>
                <a:gd name="T8" fmla="*/ 42 w 844"/>
                <a:gd name="T9" fmla="*/ 678 h 767"/>
                <a:gd name="T10" fmla="*/ 298 w 844"/>
                <a:gd name="T11" fmla="*/ 759 h 767"/>
                <a:gd name="T12" fmla="*/ 639 w 844"/>
                <a:gd name="T13" fmla="*/ 68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767">
                  <a:moveTo>
                    <a:pt x="639" y="68"/>
                  </a:moveTo>
                  <a:cubicBezTo>
                    <a:pt x="621" y="47"/>
                    <a:pt x="610" y="39"/>
                    <a:pt x="566" y="0"/>
                  </a:cubicBezTo>
                  <a:cubicBezTo>
                    <a:pt x="822" y="226"/>
                    <a:pt x="614" y="702"/>
                    <a:pt x="247" y="723"/>
                  </a:cubicBezTo>
                  <a:cubicBezTo>
                    <a:pt x="153" y="728"/>
                    <a:pt x="65" y="699"/>
                    <a:pt x="0" y="641"/>
                  </a:cubicBezTo>
                  <a:cubicBezTo>
                    <a:pt x="42" y="678"/>
                    <a:pt x="42" y="678"/>
                    <a:pt x="42" y="678"/>
                  </a:cubicBezTo>
                  <a:cubicBezTo>
                    <a:pt x="111" y="739"/>
                    <a:pt x="203" y="767"/>
                    <a:pt x="298" y="759"/>
                  </a:cubicBezTo>
                  <a:cubicBezTo>
                    <a:pt x="641" y="732"/>
                    <a:pt x="844" y="308"/>
                    <a:pt x="639" y="68"/>
                  </a:cubicBezTo>
                  <a:close/>
                </a:path>
              </a:pathLst>
            </a:custGeom>
            <a:solidFill>
              <a:srgbClr val="BE50E0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42">
              <a:extLst>
                <a:ext uri="{FF2B5EF4-FFF2-40B4-BE49-F238E27FC236}">
                  <a16:creationId xmlns:a16="http://schemas.microsoft.com/office/drawing/2014/main" id="{8F87340A-05A0-4DA7-9FB2-8042F44939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4326" y="5557838"/>
              <a:ext cx="1357313" cy="1358900"/>
            </a:xfrm>
            <a:custGeom>
              <a:avLst/>
              <a:gdLst>
                <a:gd name="T0" fmla="*/ 632 w 904"/>
                <a:gd name="T1" fmla="*/ 71 h 905"/>
                <a:gd name="T2" fmla="*/ 805 w 904"/>
                <a:gd name="T3" fmla="*/ 581 h 905"/>
                <a:gd name="T4" fmla="*/ 272 w 904"/>
                <a:gd name="T5" fmla="*/ 834 h 905"/>
                <a:gd name="T6" fmla="*/ 99 w 904"/>
                <a:gd name="T7" fmla="*/ 323 h 905"/>
                <a:gd name="T8" fmla="*/ 632 w 904"/>
                <a:gd name="T9" fmla="*/ 71 h 905"/>
                <a:gd name="T10" fmla="*/ 319 w 904"/>
                <a:gd name="T11" fmla="*/ 735 h 905"/>
                <a:gd name="T12" fmla="*/ 713 w 904"/>
                <a:gd name="T13" fmla="*/ 548 h 905"/>
                <a:gd name="T14" fmla="*/ 585 w 904"/>
                <a:gd name="T15" fmla="*/ 170 h 905"/>
                <a:gd name="T16" fmla="*/ 191 w 904"/>
                <a:gd name="T17" fmla="*/ 357 h 905"/>
                <a:gd name="T18" fmla="*/ 319 w 904"/>
                <a:gd name="T19" fmla="*/ 735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4" h="905">
                  <a:moveTo>
                    <a:pt x="632" y="71"/>
                  </a:moveTo>
                  <a:cubicBezTo>
                    <a:pt x="826" y="142"/>
                    <a:pt x="904" y="371"/>
                    <a:pt x="805" y="581"/>
                  </a:cubicBezTo>
                  <a:cubicBezTo>
                    <a:pt x="706" y="792"/>
                    <a:pt x="467" y="905"/>
                    <a:pt x="272" y="834"/>
                  </a:cubicBezTo>
                  <a:cubicBezTo>
                    <a:pt x="78" y="763"/>
                    <a:pt x="0" y="534"/>
                    <a:pt x="99" y="323"/>
                  </a:cubicBezTo>
                  <a:cubicBezTo>
                    <a:pt x="198" y="113"/>
                    <a:pt x="437" y="0"/>
                    <a:pt x="632" y="71"/>
                  </a:cubicBezTo>
                  <a:close/>
                  <a:moveTo>
                    <a:pt x="319" y="735"/>
                  </a:moveTo>
                  <a:cubicBezTo>
                    <a:pt x="463" y="788"/>
                    <a:pt x="640" y="704"/>
                    <a:pt x="713" y="548"/>
                  </a:cubicBezTo>
                  <a:cubicBezTo>
                    <a:pt x="786" y="392"/>
                    <a:pt x="729" y="223"/>
                    <a:pt x="585" y="170"/>
                  </a:cubicBezTo>
                  <a:cubicBezTo>
                    <a:pt x="441" y="117"/>
                    <a:pt x="264" y="201"/>
                    <a:pt x="191" y="357"/>
                  </a:cubicBezTo>
                  <a:cubicBezTo>
                    <a:pt x="118" y="513"/>
                    <a:pt x="175" y="682"/>
                    <a:pt x="319" y="735"/>
                  </a:cubicBezTo>
                </a:path>
              </a:pathLst>
            </a:custGeom>
            <a:solidFill>
              <a:srgbClr val="BE50E0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EA1840D-2EA8-492B-BC8B-7CD2D1F26525}"/>
              </a:ext>
            </a:extLst>
          </p:cNvPr>
          <p:cNvGrpSpPr/>
          <p:nvPr/>
        </p:nvGrpSpPr>
        <p:grpSpPr>
          <a:xfrm>
            <a:off x="11278150" y="8300302"/>
            <a:ext cx="833482" cy="833481"/>
            <a:chOff x="965201" y="4870451"/>
            <a:chExt cx="228600" cy="228600"/>
          </a:xfrm>
          <a:solidFill>
            <a:srgbClr val="FF828E">
              <a:alpha val="35000"/>
            </a:srgbClr>
          </a:solidFill>
        </p:grpSpPr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130601E9-4D94-44A4-BA18-DEC513C900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350B40DC-8A3D-438D-BEEB-88325A1E0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B3D4BB7A-7552-4C28-9D60-C0E089667B71}"/>
              </a:ext>
            </a:extLst>
          </p:cNvPr>
          <p:cNvGrpSpPr/>
          <p:nvPr/>
        </p:nvGrpSpPr>
        <p:grpSpPr>
          <a:xfrm>
            <a:off x="8624676" y="2174530"/>
            <a:ext cx="1301586" cy="1227632"/>
            <a:chOff x="2887663" y="5300663"/>
            <a:chExt cx="977901" cy="922338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92A9F516-71C4-44B3-B058-28AB131C35E9}"/>
                </a:ext>
              </a:extLst>
            </p:cNvPr>
            <p:cNvGrpSpPr/>
            <p:nvPr/>
          </p:nvGrpSpPr>
          <p:grpSpPr>
            <a:xfrm>
              <a:off x="2887663" y="5335588"/>
              <a:ext cx="920750" cy="887413"/>
              <a:chOff x="2887663" y="5335588"/>
              <a:chExt cx="920750" cy="887413"/>
            </a:xfrm>
          </p:grpSpPr>
          <p:sp>
            <p:nvSpPr>
              <p:cNvPr id="74" name="Freeform 37">
                <a:extLst>
                  <a:ext uri="{FF2B5EF4-FFF2-40B4-BE49-F238E27FC236}">
                    <a16:creationId xmlns:a16="http://schemas.microsoft.com/office/drawing/2014/main" id="{768AF365-8932-41BA-B08E-AE5A1613BD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3563" y="5335588"/>
                <a:ext cx="684213" cy="660400"/>
              </a:xfrm>
              <a:custGeom>
                <a:avLst/>
                <a:gdLst>
                  <a:gd name="T0" fmla="*/ 50 w 456"/>
                  <a:gd name="T1" fmla="*/ 114 h 440"/>
                  <a:gd name="T2" fmla="*/ 36 w 456"/>
                  <a:gd name="T3" fmla="*/ 129 h 440"/>
                  <a:gd name="T4" fmla="*/ 0 w 456"/>
                  <a:gd name="T5" fmla="*/ 181 h 440"/>
                  <a:gd name="T6" fmla="*/ 150 w 456"/>
                  <a:gd name="T7" fmla="*/ 118 h 440"/>
                  <a:gd name="T8" fmla="*/ 375 w 456"/>
                  <a:gd name="T9" fmla="*/ 440 h 440"/>
                  <a:gd name="T10" fmla="*/ 404 w 456"/>
                  <a:gd name="T11" fmla="*/ 397 h 440"/>
                  <a:gd name="T12" fmla="*/ 428 w 456"/>
                  <a:gd name="T13" fmla="*/ 323 h 440"/>
                  <a:gd name="T14" fmla="*/ 50 w 456"/>
                  <a:gd name="T15" fmla="*/ 114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6" h="440">
                    <a:moveTo>
                      <a:pt x="50" y="114"/>
                    </a:moveTo>
                    <a:cubicBezTo>
                      <a:pt x="45" y="119"/>
                      <a:pt x="40" y="124"/>
                      <a:pt x="36" y="129"/>
                    </a:cubicBezTo>
                    <a:cubicBezTo>
                      <a:pt x="31" y="135"/>
                      <a:pt x="31" y="135"/>
                      <a:pt x="0" y="181"/>
                    </a:cubicBezTo>
                    <a:cubicBezTo>
                      <a:pt x="33" y="133"/>
                      <a:pt x="92" y="114"/>
                      <a:pt x="150" y="118"/>
                    </a:cubicBezTo>
                    <a:cubicBezTo>
                      <a:pt x="324" y="131"/>
                      <a:pt x="456" y="323"/>
                      <a:pt x="375" y="440"/>
                    </a:cubicBezTo>
                    <a:cubicBezTo>
                      <a:pt x="404" y="397"/>
                      <a:pt x="404" y="397"/>
                      <a:pt x="404" y="397"/>
                    </a:cubicBezTo>
                    <a:cubicBezTo>
                      <a:pt x="419" y="377"/>
                      <a:pt x="427" y="351"/>
                      <a:pt x="428" y="323"/>
                    </a:cubicBezTo>
                    <a:cubicBezTo>
                      <a:pt x="435" y="148"/>
                      <a:pt x="178" y="0"/>
                      <a:pt x="50" y="114"/>
                    </a:cubicBezTo>
                    <a:close/>
                  </a:path>
                </a:pathLst>
              </a:custGeom>
              <a:solidFill>
                <a:srgbClr val="FF66C1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8">
                <a:extLst>
                  <a:ext uri="{FF2B5EF4-FFF2-40B4-BE49-F238E27FC236}">
                    <a16:creationId xmlns:a16="http://schemas.microsoft.com/office/drawing/2014/main" id="{89FCE1FE-2E04-48B8-BDA7-8F3D03CD9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7663" y="5473701"/>
                <a:ext cx="920750" cy="749300"/>
              </a:xfrm>
              <a:custGeom>
                <a:avLst/>
                <a:gdLst>
                  <a:gd name="T0" fmla="*/ 613 w 613"/>
                  <a:gd name="T1" fmla="*/ 351 h 499"/>
                  <a:gd name="T2" fmla="*/ 446 w 613"/>
                  <a:gd name="T3" fmla="*/ 436 h 499"/>
                  <a:gd name="T4" fmla="*/ 253 w 613"/>
                  <a:gd name="T5" fmla="*/ 385 h 499"/>
                  <a:gd name="T6" fmla="*/ 107 w 613"/>
                  <a:gd name="T7" fmla="*/ 0 h 499"/>
                  <a:gd name="T8" fmla="*/ 77 w 613"/>
                  <a:gd name="T9" fmla="*/ 43 h 499"/>
                  <a:gd name="T10" fmla="*/ 207 w 613"/>
                  <a:gd name="T11" fmla="*/ 418 h 499"/>
                  <a:gd name="T12" fmla="*/ 496 w 613"/>
                  <a:gd name="T13" fmla="*/ 462 h 499"/>
                  <a:gd name="T14" fmla="*/ 574 w 613"/>
                  <a:gd name="T15" fmla="*/ 405 h 499"/>
                  <a:gd name="T16" fmla="*/ 613 w 613"/>
                  <a:gd name="T17" fmla="*/ 351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3" h="499">
                    <a:moveTo>
                      <a:pt x="613" y="351"/>
                    </a:moveTo>
                    <a:cubicBezTo>
                      <a:pt x="575" y="405"/>
                      <a:pt x="512" y="432"/>
                      <a:pt x="446" y="436"/>
                    </a:cubicBezTo>
                    <a:cubicBezTo>
                      <a:pt x="379" y="439"/>
                      <a:pt x="310" y="418"/>
                      <a:pt x="253" y="385"/>
                    </a:cubicBezTo>
                    <a:cubicBezTo>
                      <a:pt x="98" y="294"/>
                      <a:pt x="27" y="115"/>
                      <a:pt x="107" y="0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0" y="154"/>
                      <a:pt x="64" y="324"/>
                      <a:pt x="207" y="418"/>
                    </a:cubicBezTo>
                    <a:cubicBezTo>
                      <a:pt x="292" y="473"/>
                      <a:pt x="403" y="499"/>
                      <a:pt x="496" y="462"/>
                    </a:cubicBezTo>
                    <a:cubicBezTo>
                      <a:pt x="529" y="448"/>
                      <a:pt x="555" y="429"/>
                      <a:pt x="574" y="405"/>
                    </a:cubicBezTo>
                    <a:cubicBezTo>
                      <a:pt x="581" y="398"/>
                      <a:pt x="581" y="397"/>
                      <a:pt x="613" y="351"/>
                    </a:cubicBezTo>
                    <a:close/>
                  </a:path>
                </a:pathLst>
              </a:custGeom>
              <a:solidFill>
                <a:srgbClr val="FF66C1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73" name="Freeform 39">
              <a:extLst>
                <a:ext uri="{FF2B5EF4-FFF2-40B4-BE49-F238E27FC236}">
                  <a16:creationId xmlns:a16="http://schemas.microsoft.com/office/drawing/2014/main" id="{B8CDE43C-411B-4B79-8D90-EFA14937CB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1" y="5300663"/>
              <a:ext cx="874713" cy="873125"/>
            </a:xfrm>
            <a:custGeom>
              <a:avLst/>
              <a:gdLst>
                <a:gd name="T0" fmla="*/ 302 w 583"/>
                <a:gd name="T1" fmla="*/ 41 h 581"/>
                <a:gd name="T2" fmla="*/ 578 w 583"/>
                <a:gd name="T3" fmla="*/ 365 h 581"/>
                <a:gd name="T4" fmla="*/ 282 w 583"/>
                <a:gd name="T5" fmla="*/ 540 h 581"/>
                <a:gd name="T6" fmla="*/ 6 w 583"/>
                <a:gd name="T7" fmla="*/ 216 h 581"/>
                <a:gd name="T8" fmla="*/ 302 w 583"/>
                <a:gd name="T9" fmla="*/ 41 h 581"/>
                <a:gd name="T10" fmla="*/ 284 w 583"/>
                <a:gd name="T11" fmla="*/ 475 h 581"/>
                <a:gd name="T12" fmla="*/ 503 w 583"/>
                <a:gd name="T13" fmla="*/ 346 h 581"/>
                <a:gd name="T14" fmla="*/ 299 w 583"/>
                <a:gd name="T15" fmla="*/ 106 h 581"/>
                <a:gd name="T16" fmla="*/ 80 w 583"/>
                <a:gd name="T17" fmla="*/ 236 h 581"/>
                <a:gd name="T18" fmla="*/ 284 w 583"/>
                <a:gd name="T19" fmla="*/ 475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3" h="581">
                  <a:moveTo>
                    <a:pt x="302" y="41"/>
                  </a:moveTo>
                  <a:cubicBezTo>
                    <a:pt x="459" y="82"/>
                    <a:pt x="583" y="227"/>
                    <a:pt x="578" y="365"/>
                  </a:cubicBezTo>
                  <a:cubicBezTo>
                    <a:pt x="572" y="503"/>
                    <a:pt x="440" y="581"/>
                    <a:pt x="282" y="540"/>
                  </a:cubicBezTo>
                  <a:cubicBezTo>
                    <a:pt x="124" y="499"/>
                    <a:pt x="0" y="354"/>
                    <a:pt x="6" y="216"/>
                  </a:cubicBezTo>
                  <a:cubicBezTo>
                    <a:pt x="11" y="79"/>
                    <a:pt x="144" y="0"/>
                    <a:pt x="302" y="41"/>
                  </a:cubicBezTo>
                  <a:close/>
                  <a:moveTo>
                    <a:pt x="284" y="475"/>
                  </a:moveTo>
                  <a:cubicBezTo>
                    <a:pt x="401" y="506"/>
                    <a:pt x="499" y="448"/>
                    <a:pt x="503" y="346"/>
                  </a:cubicBezTo>
                  <a:cubicBezTo>
                    <a:pt x="508" y="244"/>
                    <a:pt x="416" y="136"/>
                    <a:pt x="299" y="106"/>
                  </a:cubicBezTo>
                  <a:cubicBezTo>
                    <a:pt x="182" y="76"/>
                    <a:pt x="84" y="134"/>
                    <a:pt x="80" y="236"/>
                  </a:cubicBezTo>
                  <a:cubicBezTo>
                    <a:pt x="76" y="337"/>
                    <a:pt x="168" y="445"/>
                    <a:pt x="284" y="475"/>
                  </a:cubicBezTo>
                </a:path>
              </a:pathLst>
            </a:custGeom>
            <a:solidFill>
              <a:srgbClr val="FF66C1">
                <a:alpha val="3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76" name="Oval 75">
            <a:extLst>
              <a:ext uri="{FF2B5EF4-FFF2-40B4-BE49-F238E27FC236}">
                <a16:creationId xmlns:a16="http://schemas.microsoft.com/office/drawing/2014/main" id="{4B126AA5-5A54-47FD-81D0-55F9986704E9}"/>
              </a:ext>
            </a:extLst>
          </p:cNvPr>
          <p:cNvSpPr/>
          <p:nvPr/>
        </p:nvSpPr>
        <p:spPr>
          <a:xfrm>
            <a:off x="6521804" y="6280460"/>
            <a:ext cx="672718" cy="672718"/>
          </a:xfrm>
          <a:prstGeom prst="ellipse">
            <a:avLst/>
          </a:prstGeom>
          <a:noFill/>
          <a:ln w="101600" cap="flat" cmpd="sng" algn="ctr">
            <a:solidFill>
              <a:srgbClr val="0FA5F7">
                <a:alpha val="3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2FB1D97-5866-40AC-A347-D65E8E5CBB4B}"/>
              </a:ext>
            </a:extLst>
          </p:cNvPr>
          <p:cNvGrpSpPr/>
          <p:nvPr/>
        </p:nvGrpSpPr>
        <p:grpSpPr>
          <a:xfrm>
            <a:off x="5457816" y="4028399"/>
            <a:ext cx="327602" cy="317823"/>
            <a:chOff x="1752601" y="4673601"/>
            <a:chExt cx="106363" cy="103188"/>
          </a:xfrm>
          <a:solidFill>
            <a:srgbClr val="FF9D5A">
              <a:alpha val="35000"/>
            </a:srgbClr>
          </a:solidFill>
        </p:grpSpPr>
        <p:sp>
          <p:nvSpPr>
            <p:cNvPr id="78" name="Freeform 48">
              <a:extLst>
                <a:ext uri="{FF2B5EF4-FFF2-40B4-BE49-F238E27FC236}">
                  <a16:creationId xmlns:a16="http://schemas.microsoft.com/office/drawing/2014/main" id="{BDBF34E8-392F-465D-A974-5C74D3E09D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79" name="Freeform 49">
              <a:extLst>
                <a:ext uri="{FF2B5EF4-FFF2-40B4-BE49-F238E27FC236}">
                  <a16:creationId xmlns:a16="http://schemas.microsoft.com/office/drawing/2014/main" id="{51B4C0F2-BD3C-422E-A1CE-C8D4BDD98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4E00D141-7011-45F9-B1D6-6E093DFE9EB0}"/>
              </a:ext>
            </a:extLst>
          </p:cNvPr>
          <p:cNvGrpSpPr/>
          <p:nvPr/>
        </p:nvGrpSpPr>
        <p:grpSpPr>
          <a:xfrm>
            <a:off x="15358574" y="9763630"/>
            <a:ext cx="1204389" cy="859976"/>
            <a:chOff x="2303463" y="7181851"/>
            <a:chExt cx="904875" cy="646113"/>
          </a:xfrm>
        </p:grpSpPr>
        <p:sp>
          <p:nvSpPr>
            <p:cNvPr id="81" name="Freeform 43">
              <a:extLst>
                <a:ext uri="{FF2B5EF4-FFF2-40B4-BE49-F238E27FC236}">
                  <a16:creationId xmlns:a16="http://schemas.microsoft.com/office/drawing/2014/main" id="{1A6F6C04-4DD4-434F-9B85-E018943CBC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1576" y="7253288"/>
              <a:ext cx="625475" cy="276225"/>
            </a:xfrm>
            <a:custGeom>
              <a:avLst/>
              <a:gdLst>
                <a:gd name="T0" fmla="*/ 416 w 416"/>
                <a:gd name="T1" fmla="*/ 156 h 183"/>
                <a:gd name="T2" fmla="*/ 301 w 416"/>
                <a:gd name="T3" fmla="*/ 34 h 183"/>
                <a:gd name="T4" fmla="*/ 33 w 416"/>
                <a:gd name="T5" fmla="*/ 78 h 183"/>
                <a:gd name="T6" fmla="*/ 2 w 416"/>
                <a:gd name="T7" fmla="*/ 137 h 183"/>
                <a:gd name="T8" fmla="*/ 0 w 416"/>
                <a:gd name="T9" fmla="*/ 168 h 183"/>
                <a:gd name="T10" fmla="*/ 45 w 416"/>
                <a:gd name="T11" fmla="*/ 86 h 183"/>
                <a:gd name="T12" fmla="*/ 287 w 416"/>
                <a:gd name="T13" fmla="*/ 49 h 183"/>
                <a:gd name="T14" fmla="*/ 407 w 416"/>
                <a:gd name="T15" fmla="*/ 141 h 183"/>
                <a:gd name="T16" fmla="*/ 415 w 416"/>
                <a:gd name="T17" fmla="*/ 183 h 183"/>
                <a:gd name="T18" fmla="*/ 416 w 416"/>
                <a:gd name="T19" fmla="*/ 156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6" h="183">
                  <a:moveTo>
                    <a:pt x="416" y="156"/>
                  </a:moveTo>
                  <a:cubicBezTo>
                    <a:pt x="413" y="97"/>
                    <a:pt x="357" y="54"/>
                    <a:pt x="301" y="34"/>
                  </a:cubicBezTo>
                  <a:cubicBezTo>
                    <a:pt x="206" y="0"/>
                    <a:pt x="90" y="20"/>
                    <a:pt x="33" y="78"/>
                  </a:cubicBezTo>
                  <a:cubicBezTo>
                    <a:pt x="18" y="94"/>
                    <a:pt x="6" y="114"/>
                    <a:pt x="2" y="137"/>
                  </a:cubicBezTo>
                  <a:cubicBezTo>
                    <a:pt x="1" y="145"/>
                    <a:pt x="1" y="148"/>
                    <a:pt x="0" y="168"/>
                  </a:cubicBezTo>
                  <a:cubicBezTo>
                    <a:pt x="1" y="136"/>
                    <a:pt x="20" y="107"/>
                    <a:pt x="45" y="86"/>
                  </a:cubicBezTo>
                  <a:cubicBezTo>
                    <a:pt x="107" y="35"/>
                    <a:pt x="207" y="25"/>
                    <a:pt x="287" y="49"/>
                  </a:cubicBezTo>
                  <a:cubicBezTo>
                    <a:pt x="336" y="63"/>
                    <a:pt x="387" y="94"/>
                    <a:pt x="407" y="141"/>
                  </a:cubicBezTo>
                  <a:cubicBezTo>
                    <a:pt x="413" y="155"/>
                    <a:pt x="416" y="169"/>
                    <a:pt x="415" y="183"/>
                  </a:cubicBezTo>
                  <a:cubicBezTo>
                    <a:pt x="416" y="160"/>
                    <a:pt x="416" y="161"/>
                    <a:pt x="416" y="156"/>
                  </a:cubicBezTo>
                  <a:close/>
                </a:path>
              </a:pathLst>
            </a:custGeom>
            <a:solidFill>
              <a:srgbClr val="7D39FF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 44">
              <a:extLst>
                <a:ext uri="{FF2B5EF4-FFF2-40B4-BE49-F238E27FC236}">
                  <a16:creationId xmlns:a16="http://schemas.microsoft.com/office/drawing/2014/main" id="{39D9D3E0-732A-447F-A368-AD97EEBF11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0451" y="7473951"/>
              <a:ext cx="849313" cy="354013"/>
            </a:xfrm>
            <a:custGeom>
              <a:avLst/>
              <a:gdLst>
                <a:gd name="T0" fmla="*/ 564 w 566"/>
                <a:gd name="T1" fmla="*/ 20 h 236"/>
                <a:gd name="T2" fmla="*/ 220 w 566"/>
                <a:gd name="T3" fmla="*/ 192 h 236"/>
                <a:gd name="T4" fmla="*/ 3 w 566"/>
                <a:gd name="T5" fmla="*/ 0 h 236"/>
                <a:gd name="T6" fmla="*/ 3 w 566"/>
                <a:gd name="T7" fmla="*/ 0 h 236"/>
                <a:gd name="T8" fmla="*/ 3 w 566"/>
                <a:gd name="T9" fmla="*/ 0 h 236"/>
                <a:gd name="T10" fmla="*/ 2 w 566"/>
                <a:gd name="T11" fmla="*/ 20 h 236"/>
                <a:gd name="T12" fmla="*/ 19 w 566"/>
                <a:gd name="T13" fmla="*/ 88 h 236"/>
                <a:gd name="T14" fmla="*/ 361 w 566"/>
                <a:gd name="T15" fmla="*/ 212 h 236"/>
                <a:gd name="T16" fmla="*/ 526 w 566"/>
                <a:gd name="T17" fmla="*/ 128 h 236"/>
                <a:gd name="T18" fmla="*/ 564 w 566"/>
                <a:gd name="T19" fmla="*/ 2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6" h="236">
                  <a:moveTo>
                    <a:pt x="564" y="20"/>
                  </a:moveTo>
                  <a:cubicBezTo>
                    <a:pt x="559" y="139"/>
                    <a:pt x="393" y="222"/>
                    <a:pt x="220" y="192"/>
                  </a:cubicBezTo>
                  <a:cubicBezTo>
                    <a:pt x="87" y="169"/>
                    <a:pt x="0" y="86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41"/>
                    <a:pt x="7" y="65"/>
                    <a:pt x="19" y="88"/>
                  </a:cubicBezTo>
                  <a:cubicBezTo>
                    <a:pt x="70" y="184"/>
                    <a:pt x="223" y="236"/>
                    <a:pt x="361" y="212"/>
                  </a:cubicBezTo>
                  <a:cubicBezTo>
                    <a:pt x="421" y="201"/>
                    <a:pt x="485" y="174"/>
                    <a:pt x="526" y="128"/>
                  </a:cubicBezTo>
                  <a:cubicBezTo>
                    <a:pt x="566" y="83"/>
                    <a:pt x="563" y="43"/>
                    <a:pt x="564" y="20"/>
                  </a:cubicBezTo>
                  <a:close/>
                </a:path>
              </a:pathLst>
            </a:custGeom>
            <a:solidFill>
              <a:srgbClr val="7D39FF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 45">
              <a:extLst>
                <a:ext uri="{FF2B5EF4-FFF2-40B4-BE49-F238E27FC236}">
                  <a16:creationId xmlns:a16="http://schemas.microsoft.com/office/drawing/2014/main" id="{31349420-594F-4B63-87B7-0DFF1C8E7E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3463" y="7181851"/>
              <a:ext cx="904875" cy="614363"/>
            </a:xfrm>
            <a:custGeom>
              <a:avLst/>
              <a:gdLst>
                <a:gd name="T0" fmla="*/ 347 w 603"/>
                <a:gd name="T1" fmla="*/ 20 h 409"/>
                <a:gd name="T2" fmla="*/ 578 w 603"/>
                <a:gd name="T3" fmla="*/ 240 h 409"/>
                <a:gd name="T4" fmla="*/ 256 w 603"/>
                <a:gd name="T5" fmla="*/ 389 h 409"/>
                <a:gd name="T6" fmla="*/ 25 w 603"/>
                <a:gd name="T7" fmla="*/ 168 h 409"/>
                <a:gd name="T8" fmla="*/ 347 w 603"/>
                <a:gd name="T9" fmla="*/ 20 h 409"/>
                <a:gd name="T10" fmla="*/ 268 w 603"/>
                <a:gd name="T11" fmla="*/ 341 h 409"/>
                <a:gd name="T12" fmla="*/ 506 w 603"/>
                <a:gd name="T13" fmla="*/ 231 h 409"/>
                <a:gd name="T14" fmla="*/ 335 w 603"/>
                <a:gd name="T15" fmla="*/ 68 h 409"/>
                <a:gd name="T16" fmla="*/ 97 w 603"/>
                <a:gd name="T17" fmla="*/ 178 h 409"/>
                <a:gd name="T18" fmla="*/ 268 w 603"/>
                <a:gd name="T19" fmla="*/ 341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3" h="409">
                  <a:moveTo>
                    <a:pt x="347" y="20"/>
                  </a:moveTo>
                  <a:cubicBezTo>
                    <a:pt x="499" y="40"/>
                    <a:pt x="603" y="139"/>
                    <a:pt x="578" y="240"/>
                  </a:cubicBezTo>
                  <a:cubicBezTo>
                    <a:pt x="553" y="342"/>
                    <a:pt x="408" y="409"/>
                    <a:pt x="256" y="389"/>
                  </a:cubicBezTo>
                  <a:cubicBezTo>
                    <a:pt x="103" y="369"/>
                    <a:pt x="0" y="270"/>
                    <a:pt x="25" y="168"/>
                  </a:cubicBezTo>
                  <a:cubicBezTo>
                    <a:pt x="50" y="67"/>
                    <a:pt x="194" y="0"/>
                    <a:pt x="347" y="20"/>
                  </a:cubicBezTo>
                  <a:close/>
                  <a:moveTo>
                    <a:pt x="268" y="341"/>
                  </a:moveTo>
                  <a:cubicBezTo>
                    <a:pt x="381" y="355"/>
                    <a:pt x="488" y="306"/>
                    <a:pt x="506" y="231"/>
                  </a:cubicBezTo>
                  <a:cubicBezTo>
                    <a:pt x="525" y="156"/>
                    <a:pt x="448" y="82"/>
                    <a:pt x="335" y="68"/>
                  </a:cubicBezTo>
                  <a:cubicBezTo>
                    <a:pt x="222" y="53"/>
                    <a:pt x="115" y="102"/>
                    <a:pt x="97" y="178"/>
                  </a:cubicBezTo>
                  <a:cubicBezTo>
                    <a:pt x="78" y="253"/>
                    <a:pt x="155" y="326"/>
                    <a:pt x="268" y="341"/>
                  </a:cubicBezTo>
                </a:path>
              </a:pathLst>
            </a:custGeom>
            <a:solidFill>
              <a:srgbClr val="7D39FF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3CC4B62-91C6-4311-A50A-5B42985FC6D0}"/>
              </a:ext>
            </a:extLst>
          </p:cNvPr>
          <p:cNvGrpSpPr/>
          <p:nvPr/>
        </p:nvGrpSpPr>
        <p:grpSpPr>
          <a:xfrm>
            <a:off x="16244145" y="7798592"/>
            <a:ext cx="388825" cy="388825"/>
            <a:chOff x="9175399" y="8544046"/>
            <a:chExt cx="626208" cy="626207"/>
          </a:xfrm>
        </p:grpSpPr>
        <p:sp>
          <p:nvSpPr>
            <p:cNvPr id="85" name="Freeform 46">
              <a:extLst>
                <a:ext uri="{FF2B5EF4-FFF2-40B4-BE49-F238E27FC236}">
                  <a16:creationId xmlns:a16="http://schemas.microsoft.com/office/drawing/2014/main" id="{4A30BB58-306A-426E-826F-CB8E69AB8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rgbClr val="FF828E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47">
              <a:extLst>
                <a:ext uri="{FF2B5EF4-FFF2-40B4-BE49-F238E27FC236}">
                  <a16:creationId xmlns:a16="http://schemas.microsoft.com/office/drawing/2014/main" id="{809AD3FD-1CF8-49C5-B5FC-5C85A73D6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rgbClr val="FF828E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26505551-5100-40AC-8099-EDFB7C17241B}"/>
              </a:ext>
            </a:extLst>
          </p:cNvPr>
          <p:cNvGrpSpPr/>
          <p:nvPr/>
        </p:nvGrpSpPr>
        <p:grpSpPr>
          <a:xfrm>
            <a:off x="5686416" y="9604719"/>
            <a:ext cx="327602" cy="317823"/>
            <a:chOff x="1752601" y="4673601"/>
            <a:chExt cx="106363" cy="103188"/>
          </a:xfrm>
          <a:solidFill>
            <a:srgbClr val="FF9D5A">
              <a:alpha val="35000"/>
            </a:srgbClr>
          </a:solidFill>
        </p:grpSpPr>
        <p:sp>
          <p:nvSpPr>
            <p:cNvPr id="88" name="Freeform 48">
              <a:extLst>
                <a:ext uri="{FF2B5EF4-FFF2-40B4-BE49-F238E27FC236}">
                  <a16:creationId xmlns:a16="http://schemas.microsoft.com/office/drawing/2014/main" id="{3F0F8054-A493-4D80-95EA-4E01EB5A9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49">
              <a:extLst>
                <a:ext uri="{FF2B5EF4-FFF2-40B4-BE49-F238E27FC236}">
                  <a16:creationId xmlns:a16="http://schemas.microsoft.com/office/drawing/2014/main" id="{185D79C5-AC98-45BD-A0CA-240E2C293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BFB1E82-5CBB-4473-8497-C5CD43F9E4BF}"/>
              </a:ext>
            </a:extLst>
          </p:cNvPr>
          <p:cNvGrpSpPr/>
          <p:nvPr/>
        </p:nvGrpSpPr>
        <p:grpSpPr>
          <a:xfrm>
            <a:off x="13034458" y="2221878"/>
            <a:ext cx="833482" cy="833481"/>
            <a:chOff x="965201" y="4870451"/>
            <a:chExt cx="228600" cy="228600"/>
          </a:xfrm>
          <a:solidFill>
            <a:srgbClr val="FF828E">
              <a:alpha val="35000"/>
            </a:srgbClr>
          </a:solidFill>
        </p:grpSpPr>
        <p:sp>
          <p:nvSpPr>
            <p:cNvPr id="91" name="Freeform 46">
              <a:extLst>
                <a:ext uri="{FF2B5EF4-FFF2-40B4-BE49-F238E27FC236}">
                  <a16:creationId xmlns:a16="http://schemas.microsoft.com/office/drawing/2014/main" id="{87E64137-5367-40D1-94B7-314F00A24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47">
              <a:extLst>
                <a:ext uri="{FF2B5EF4-FFF2-40B4-BE49-F238E27FC236}">
                  <a16:creationId xmlns:a16="http://schemas.microsoft.com/office/drawing/2014/main" id="{55006E0C-B654-48CA-B7E8-36BDAEAAB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483F8E73-CAC5-4B80-8F9F-CBA9ECCF0D16}"/>
              </a:ext>
            </a:extLst>
          </p:cNvPr>
          <p:cNvSpPr txBox="1"/>
          <p:nvPr/>
        </p:nvSpPr>
        <p:spPr>
          <a:xfrm>
            <a:off x="6686310" y="5302266"/>
            <a:ext cx="11774377" cy="264687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>
              <a:defRPr/>
            </a:pPr>
            <a:r>
              <a:rPr lang="en-US" sz="16600" b="1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2208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6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1600000">
                                      <p:cBhvr>
                                        <p:cTn id="8" dur="16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50000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21600000">
                                      <p:cBhvr>
                                        <p:cTn id="10" dur="16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2" dur="16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14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21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1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6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6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1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1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accel="48000" decel="5200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21600000">
                                      <p:cBhvr>
                                        <p:cTn id="52" dur="3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accel="48000" decel="5200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21600000">
                                      <p:cBhvr>
                                        <p:cTn id="54" dur="38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8" presetClass="emph" presetSubtype="0" repeatCount="indefinite" accel="48000" decel="5200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21600000">
                                      <p:cBhvr>
                                        <p:cTn id="56" dur="28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8" presetClass="emph" presetSubtype="0" repeatCount="indefinite" accel="48000" decel="5200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21600000">
                                      <p:cBhvr>
                                        <p:cTn id="58" dur="4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8" presetClass="emph" presetSubtype="0" repeatCount="indefinite" accel="48000" decel="5200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21600000">
                                      <p:cBhvr>
                                        <p:cTn id="60" dur="39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FCABC2-EF6E-4316-8852-60304913A1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448"/>
          <a:stretch/>
        </p:blipFill>
        <p:spPr>
          <a:xfrm>
            <a:off x="131857" y="12968057"/>
            <a:ext cx="3654426" cy="747943"/>
          </a:xfrm>
          <a:prstGeom prst="rect">
            <a:avLst/>
          </a:prstGeom>
        </p:spPr>
      </p:pic>
      <p:sp>
        <p:nvSpPr>
          <p:cNvPr id="261" name="TextBox 260">
            <a:extLst>
              <a:ext uri="{FF2B5EF4-FFF2-40B4-BE49-F238E27FC236}">
                <a16:creationId xmlns:a16="http://schemas.microsoft.com/office/drawing/2014/main" id="{CFF99384-EBB1-4302-A115-7560D60A68EA}"/>
              </a:ext>
            </a:extLst>
          </p:cNvPr>
          <p:cNvSpPr txBox="1"/>
          <p:nvPr/>
        </p:nvSpPr>
        <p:spPr>
          <a:xfrm>
            <a:off x="11717935" y="4726972"/>
            <a:ext cx="12672068" cy="5047536"/>
          </a:xfrm>
          <a:prstGeom prst="rect">
            <a:avLst/>
          </a:prstGeom>
          <a:solidFill>
            <a:srgbClr val="FFFFFF">
              <a:lumMod val="90000"/>
              <a:lumOff val="10000"/>
              <a:alpha val="9000"/>
            </a:srgbClr>
          </a:solidFill>
        </p:spPr>
        <p:txBody>
          <a:bodyPr wrap="square" lIns="914400" tIns="365760" rIns="457200" bIns="365760" rtlCol="0" anchor="ctr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rPr>
              <a:t>Pronago</a:t>
            </a:r>
            <a:r>
              <a:rPr kumimoji="0" lang="en-US" sz="4000" b="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rPr>
              <a:t> comes from ‘Promote National Goods’. Our aim is to create an online platform in order to promote</a:t>
            </a:r>
            <a:r>
              <a:rPr kumimoji="0" lang="en-US" sz="4000" b="0" i="0" u="none" strike="noStrike" kern="0" cap="none" spc="0" normalizeH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Open Sans Light"/>
              </a:rPr>
              <a:t> </a:t>
            </a:r>
            <a:r>
              <a:rPr lang="en-US" sz="4000" kern="0" dirty="0">
                <a:solidFill>
                  <a:schemeClr val="accent2"/>
                </a:solidFill>
                <a:latin typeface="Open Sans Light"/>
              </a:rPr>
              <a:t>local</a:t>
            </a:r>
            <a:r>
              <a:rPr kumimoji="0" lang="en-US" sz="4000" i="0" u="none" strike="noStrike" kern="0" cap="none" spc="0" normalizeH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Open Sans Light"/>
              </a:rPr>
              <a:t> Indian</a:t>
            </a:r>
            <a:r>
              <a:rPr kumimoji="0" lang="en-US" sz="400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rPr>
              <a:t> </a:t>
            </a:r>
            <a:r>
              <a:rPr kumimoji="0" lang="en-US" sz="4000" b="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rPr>
              <a:t>goods and provide shopping alternatives to people. </a:t>
            </a:r>
            <a:r>
              <a:rPr lang="en-US" sz="4000" kern="0" dirty="0">
                <a:solidFill>
                  <a:srgbClr val="FFFFFF"/>
                </a:solidFill>
                <a:latin typeface="Open Sans Light"/>
              </a:rPr>
              <a:t>This website will allow local companies to </a:t>
            </a:r>
            <a:r>
              <a:rPr lang="en-US" sz="4000" kern="0" dirty="0">
                <a:solidFill>
                  <a:schemeClr val="accent2"/>
                </a:solidFill>
                <a:latin typeface="Open Sans Light"/>
              </a:rPr>
              <a:t>increase their reach</a:t>
            </a:r>
            <a:r>
              <a:rPr lang="en-US" sz="4000" kern="0" dirty="0">
                <a:solidFill>
                  <a:srgbClr val="FFFFFF"/>
                </a:solidFill>
                <a:latin typeface="Open Sans Light"/>
              </a:rPr>
              <a:t> by advertising on our website. We’ll be having various categories for different products.</a:t>
            </a:r>
            <a:endParaRPr lang="en-US" sz="4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62" name="Title 1">
            <a:extLst>
              <a:ext uri="{FF2B5EF4-FFF2-40B4-BE49-F238E27FC236}">
                <a16:creationId xmlns:a16="http://schemas.microsoft.com/office/drawing/2014/main" id="{E1111B12-EBA5-4A5E-A3E9-17FCFA83736C}"/>
              </a:ext>
            </a:extLst>
          </p:cNvPr>
          <p:cNvSpPr txBox="1">
            <a:spLocks/>
          </p:cNvSpPr>
          <p:nvPr/>
        </p:nvSpPr>
        <p:spPr>
          <a:xfrm>
            <a:off x="13976977" y="3458947"/>
            <a:ext cx="10024118" cy="12453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What is Pronago?</a:t>
            </a:r>
          </a:p>
        </p:txBody>
      </p: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F3D7931E-71B3-4BA1-841D-0647B35F0EDF}"/>
              </a:ext>
            </a:extLst>
          </p:cNvPr>
          <p:cNvGrpSpPr/>
          <p:nvPr/>
        </p:nvGrpSpPr>
        <p:grpSpPr>
          <a:xfrm>
            <a:off x="2490538" y="5002861"/>
            <a:ext cx="7035800" cy="5486401"/>
            <a:chOff x="3873501" y="4725987"/>
            <a:chExt cx="7035800" cy="5486401"/>
          </a:xfrm>
        </p:grpSpPr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ECB56F15-4243-48C8-82FB-90A8B5509481}"/>
                </a:ext>
              </a:extLst>
            </p:cNvPr>
            <p:cNvGrpSpPr/>
            <p:nvPr/>
          </p:nvGrpSpPr>
          <p:grpSpPr>
            <a:xfrm>
              <a:off x="3873501" y="5424488"/>
              <a:ext cx="7035800" cy="4787900"/>
              <a:chOff x="6807201" y="4462463"/>
              <a:chExt cx="7035800" cy="4787900"/>
            </a:xfrm>
          </p:grpSpPr>
          <p:sp>
            <p:nvSpPr>
              <p:cNvPr id="297" name="Freeform 125">
                <a:extLst>
                  <a:ext uri="{FF2B5EF4-FFF2-40B4-BE49-F238E27FC236}">
                    <a16:creationId xmlns:a16="http://schemas.microsoft.com/office/drawing/2014/main" id="{85F128F2-6F36-4C0C-95C9-0708DEE5C7A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67701" y="5103813"/>
                <a:ext cx="4113213" cy="557213"/>
              </a:xfrm>
              <a:custGeom>
                <a:avLst/>
                <a:gdLst>
                  <a:gd name="T0" fmla="*/ 2477 w 2591"/>
                  <a:gd name="T1" fmla="*/ 351 h 351"/>
                  <a:gd name="T2" fmla="*/ 2371 w 2591"/>
                  <a:gd name="T3" fmla="*/ 351 h 351"/>
                  <a:gd name="T4" fmla="*/ 2266 w 2591"/>
                  <a:gd name="T5" fmla="*/ 351 h 351"/>
                  <a:gd name="T6" fmla="*/ 2161 w 2591"/>
                  <a:gd name="T7" fmla="*/ 351 h 351"/>
                  <a:gd name="T8" fmla="*/ 2056 w 2591"/>
                  <a:gd name="T9" fmla="*/ 351 h 351"/>
                  <a:gd name="T10" fmla="*/ 1950 w 2591"/>
                  <a:gd name="T11" fmla="*/ 351 h 351"/>
                  <a:gd name="T12" fmla="*/ 1845 w 2591"/>
                  <a:gd name="T13" fmla="*/ 351 h 351"/>
                  <a:gd name="T14" fmla="*/ 1740 w 2591"/>
                  <a:gd name="T15" fmla="*/ 351 h 351"/>
                  <a:gd name="T16" fmla="*/ 1635 w 2591"/>
                  <a:gd name="T17" fmla="*/ 351 h 351"/>
                  <a:gd name="T18" fmla="*/ 1529 w 2591"/>
                  <a:gd name="T19" fmla="*/ 351 h 351"/>
                  <a:gd name="T20" fmla="*/ 1424 w 2591"/>
                  <a:gd name="T21" fmla="*/ 351 h 351"/>
                  <a:gd name="T22" fmla="*/ 1319 w 2591"/>
                  <a:gd name="T23" fmla="*/ 351 h 351"/>
                  <a:gd name="T24" fmla="*/ 1214 w 2591"/>
                  <a:gd name="T25" fmla="*/ 351 h 351"/>
                  <a:gd name="T26" fmla="*/ 1108 w 2591"/>
                  <a:gd name="T27" fmla="*/ 351 h 351"/>
                  <a:gd name="T28" fmla="*/ 1003 w 2591"/>
                  <a:gd name="T29" fmla="*/ 351 h 351"/>
                  <a:gd name="T30" fmla="*/ 898 w 2591"/>
                  <a:gd name="T31" fmla="*/ 351 h 351"/>
                  <a:gd name="T32" fmla="*/ 793 w 2591"/>
                  <a:gd name="T33" fmla="*/ 351 h 351"/>
                  <a:gd name="T34" fmla="*/ 687 w 2591"/>
                  <a:gd name="T35" fmla="*/ 351 h 351"/>
                  <a:gd name="T36" fmla="*/ 582 w 2591"/>
                  <a:gd name="T37" fmla="*/ 351 h 351"/>
                  <a:gd name="T38" fmla="*/ 477 w 2591"/>
                  <a:gd name="T39" fmla="*/ 351 h 351"/>
                  <a:gd name="T40" fmla="*/ 372 w 2591"/>
                  <a:gd name="T41" fmla="*/ 351 h 351"/>
                  <a:gd name="T42" fmla="*/ 266 w 2591"/>
                  <a:gd name="T43" fmla="*/ 351 h 351"/>
                  <a:gd name="T44" fmla="*/ 161 w 2591"/>
                  <a:gd name="T45" fmla="*/ 351 h 351"/>
                  <a:gd name="T46" fmla="*/ 56 w 2591"/>
                  <a:gd name="T47" fmla="*/ 351 h 351"/>
                  <a:gd name="T48" fmla="*/ 0 w 2591"/>
                  <a:gd name="T49" fmla="*/ 329 h 351"/>
                  <a:gd name="T50" fmla="*/ 0 w 2591"/>
                  <a:gd name="T51" fmla="*/ 224 h 351"/>
                  <a:gd name="T52" fmla="*/ 0 w 2591"/>
                  <a:gd name="T53" fmla="*/ 118 h 351"/>
                  <a:gd name="T54" fmla="*/ 0 w 2591"/>
                  <a:gd name="T55" fmla="*/ 26 h 351"/>
                  <a:gd name="T56" fmla="*/ 47 w 2591"/>
                  <a:gd name="T57" fmla="*/ 0 h 351"/>
                  <a:gd name="T58" fmla="*/ 152 w 2591"/>
                  <a:gd name="T59" fmla="*/ 0 h 351"/>
                  <a:gd name="T60" fmla="*/ 258 w 2591"/>
                  <a:gd name="T61" fmla="*/ 0 h 351"/>
                  <a:gd name="T62" fmla="*/ 363 w 2591"/>
                  <a:gd name="T63" fmla="*/ 0 h 351"/>
                  <a:gd name="T64" fmla="*/ 468 w 2591"/>
                  <a:gd name="T65" fmla="*/ 0 h 351"/>
                  <a:gd name="T66" fmla="*/ 573 w 2591"/>
                  <a:gd name="T67" fmla="*/ 0 h 351"/>
                  <a:gd name="T68" fmla="*/ 679 w 2591"/>
                  <a:gd name="T69" fmla="*/ 0 h 351"/>
                  <a:gd name="T70" fmla="*/ 784 w 2591"/>
                  <a:gd name="T71" fmla="*/ 0 h 351"/>
                  <a:gd name="T72" fmla="*/ 889 w 2591"/>
                  <a:gd name="T73" fmla="*/ 0 h 351"/>
                  <a:gd name="T74" fmla="*/ 994 w 2591"/>
                  <a:gd name="T75" fmla="*/ 0 h 351"/>
                  <a:gd name="T76" fmla="*/ 1100 w 2591"/>
                  <a:gd name="T77" fmla="*/ 0 h 351"/>
                  <a:gd name="T78" fmla="*/ 1205 w 2591"/>
                  <a:gd name="T79" fmla="*/ 0 h 351"/>
                  <a:gd name="T80" fmla="*/ 1310 w 2591"/>
                  <a:gd name="T81" fmla="*/ 0 h 351"/>
                  <a:gd name="T82" fmla="*/ 1415 w 2591"/>
                  <a:gd name="T83" fmla="*/ 0 h 351"/>
                  <a:gd name="T84" fmla="*/ 1521 w 2591"/>
                  <a:gd name="T85" fmla="*/ 0 h 351"/>
                  <a:gd name="T86" fmla="*/ 1626 w 2591"/>
                  <a:gd name="T87" fmla="*/ 0 h 351"/>
                  <a:gd name="T88" fmla="*/ 1731 w 2591"/>
                  <a:gd name="T89" fmla="*/ 0 h 351"/>
                  <a:gd name="T90" fmla="*/ 1836 w 2591"/>
                  <a:gd name="T91" fmla="*/ 0 h 351"/>
                  <a:gd name="T92" fmla="*/ 1942 w 2591"/>
                  <a:gd name="T93" fmla="*/ 0 h 351"/>
                  <a:gd name="T94" fmla="*/ 2047 w 2591"/>
                  <a:gd name="T95" fmla="*/ 0 h 351"/>
                  <a:gd name="T96" fmla="*/ 2152 w 2591"/>
                  <a:gd name="T97" fmla="*/ 0 h 351"/>
                  <a:gd name="T98" fmla="*/ 2257 w 2591"/>
                  <a:gd name="T99" fmla="*/ 0 h 351"/>
                  <a:gd name="T100" fmla="*/ 2363 w 2591"/>
                  <a:gd name="T101" fmla="*/ 0 h 351"/>
                  <a:gd name="T102" fmla="*/ 2468 w 2591"/>
                  <a:gd name="T103" fmla="*/ 0 h 351"/>
                  <a:gd name="T104" fmla="*/ 2573 w 2591"/>
                  <a:gd name="T105" fmla="*/ 0 h 351"/>
                  <a:gd name="T106" fmla="*/ 2591 w 2591"/>
                  <a:gd name="T107" fmla="*/ 60 h 351"/>
                  <a:gd name="T108" fmla="*/ 2591 w 2591"/>
                  <a:gd name="T109" fmla="*/ 165 h 351"/>
                  <a:gd name="T110" fmla="*/ 2591 w 2591"/>
                  <a:gd name="T111" fmla="*/ 271 h 351"/>
                  <a:gd name="T112" fmla="*/ 2576 w 2591"/>
                  <a:gd name="T113" fmla="*/ 351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91" h="351">
                    <a:moveTo>
                      <a:pt x="2564" y="351"/>
                    </a:moveTo>
                    <a:lnTo>
                      <a:pt x="2547" y="351"/>
                    </a:lnTo>
                    <a:moveTo>
                      <a:pt x="2529" y="351"/>
                    </a:moveTo>
                    <a:lnTo>
                      <a:pt x="2512" y="351"/>
                    </a:lnTo>
                    <a:moveTo>
                      <a:pt x="2494" y="351"/>
                    </a:moveTo>
                    <a:lnTo>
                      <a:pt x="2477" y="351"/>
                    </a:lnTo>
                    <a:moveTo>
                      <a:pt x="2459" y="351"/>
                    </a:moveTo>
                    <a:lnTo>
                      <a:pt x="2442" y="351"/>
                    </a:lnTo>
                    <a:moveTo>
                      <a:pt x="2424" y="351"/>
                    </a:moveTo>
                    <a:lnTo>
                      <a:pt x="2406" y="351"/>
                    </a:lnTo>
                    <a:moveTo>
                      <a:pt x="2389" y="351"/>
                    </a:moveTo>
                    <a:lnTo>
                      <a:pt x="2371" y="351"/>
                    </a:lnTo>
                    <a:moveTo>
                      <a:pt x="2354" y="351"/>
                    </a:moveTo>
                    <a:lnTo>
                      <a:pt x="2336" y="351"/>
                    </a:lnTo>
                    <a:moveTo>
                      <a:pt x="2319" y="351"/>
                    </a:moveTo>
                    <a:lnTo>
                      <a:pt x="2301" y="351"/>
                    </a:lnTo>
                    <a:moveTo>
                      <a:pt x="2284" y="351"/>
                    </a:moveTo>
                    <a:lnTo>
                      <a:pt x="2266" y="351"/>
                    </a:lnTo>
                    <a:moveTo>
                      <a:pt x="2249" y="351"/>
                    </a:moveTo>
                    <a:lnTo>
                      <a:pt x="2231" y="351"/>
                    </a:lnTo>
                    <a:moveTo>
                      <a:pt x="2214" y="351"/>
                    </a:moveTo>
                    <a:lnTo>
                      <a:pt x="2196" y="351"/>
                    </a:lnTo>
                    <a:moveTo>
                      <a:pt x="2178" y="351"/>
                    </a:moveTo>
                    <a:lnTo>
                      <a:pt x="2161" y="351"/>
                    </a:lnTo>
                    <a:moveTo>
                      <a:pt x="2143" y="351"/>
                    </a:moveTo>
                    <a:lnTo>
                      <a:pt x="2126" y="351"/>
                    </a:lnTo>
                    <a:moveTo>
                      <a:pt x="2108" y="351"/>
                    </a:moveTo>
                    <a:lnTo>
                      <a:pt x="2091" y="351"/>
                    </a:lnTo>
                    <a:moveTo>
                      <a:pt x="2073" y="351"/>
                    </a:moveTo>
                    <a:lnTo>
                      <a:pt x="2056" y="351"/>
                    </a:lnTo>
                    <a:moveTo>
                      <a:pt x="2038" y="351"/>
                    </a:moveTo>
                    <a:lnTo>
                      <a:pt x="2021" y="351"/>
                    </a:lnTo>
                    <a:moveTo>
                      <a:pt x="2003" y="351"/>
                    </a:moveTo>
                    <a:lnTo>
                      <a:pt x="1985" y="351"/>
                    </a:lnTo>
                    <a:moveTo>
                      <a:pt x="1968" y="351"/>
                    </a:moveTo>
                    <a:lnTo>
                      <a:pt x="1950" y="351"/>
                    </a:lnTo>
                    <a:moveTo>
                      <a:pt x="1933" y="351"/>
                    </a:moveTo>
                    <a:lnTo>
                      <a:pt x="1915" y="351"/>
                    </a:lnTo>
                    <a:moveTo>
                      <a:pt x="1898" y="351"/>
                    </a:moveTo>
                    <a:lnTo>
                      <a:pt x="1880" y="351"/>
                    </a:lnTo>
                    <a:moveTo>
                      <a:pt x="1863" y="351"/>
                    </a:moveTo>
                    <a:lnTo>
                      <a:pt x="1845" y="351"/>
                    </a:lnTo>
                    <a:moveTo>
                      <a:pt x="1828" y="351"/>
                    </a:moveTo>
                    <a:lnTo>
                      <a:pt x="1810" y="351"/>
                    </a:lnTo>
                    <a:moveTo>
                      <a:pt x="1793" y="351"/>
                    </a:moveTo>
                    <a:lnTo>
                      <a:pt x="1775" y="351"/>
                    </a:lnTo>
                    <a:moveTo>
                      <a:pt x="1757" y="351"/>
                    </a:moveTo>
                    <a:lnTo>
                      <a:pt x="1740" y="351"/>
                    </a:lnTo>
                    <a:moveTo>
                      <a:pt x="1722" y="351"/>
                    </a:moveTo>
                    <a:lnTo>
                      <a:pt x="1705" y="351"/>
                    </a:lnTo>
                    <a:moveTo>
                      <a:pt x="1687" y="351"/>
                    </a:moveTo>
                    <a:lnTo>
                      <a:pt x="1670" y="351"/>
                    </a:lnTo>
                    <a:moveTo>
                      <a:pt x="1652" y="351"/>
                    </a:moveTo>
                    <a:lnTo>
                      <a:pt x="1635" y="351"/>
                    </a:lnTo>
                    <a:moveTo>
                      <a:pt x="1617" y="351"/>
                    </a:moveTo>
                    <a:lnTo>
                      <a:pt x="1600" y="351"/>
                    </a:lnTo>
                    <a:moveTo>
                      <a:pt x="1582" y="351"/>
                    </a:moveTo>
                    <a:lnTo>
                      <a:pt x="1564" y="351"/>
                    </a:lnTo>
                    <a:moveTo>
                      <a:pt x="1547" y="351"/>
                    </a:moveTo>
                    <a:lnTo>
                      <a:pt x="1529" y="351"/>
                    </a:lnTo>
                    <a:moveTo>
                      <a:pt x="1512" y="351"/>
                    </a:moveTo>
                    <a:lnTo>
                      <a:pt x="1494" y="351"/>
                    </a:lnTo>
                    <a:moveTo>
                      <a:pt x="1477" y="351"/>
                    </a:moveTo>
                    <a:lnTo>
                      <a:pt x="1459" y="351"/>
                    </a:lnTo>
                    <a:moveTo>
                      <a:pt x="1442" y="351"/>
                    </a:moveTo>
                    <a:lnTo>
                      <a:pt x="1424" y="351"/>
                    </a:lnTo>
                    <a:moveTo>
                      <a:pt x="1407" y="351"/>
                    </a:moveTo>
                    <a:lnTo>
                      <a:pt x="1389" y="351"/>
                    </a:lnTo>
                    <a:moveTo>
                      <a:pt x="1372" y="351"/>
                    </a:moveTo>
                    <a:lnTo>
                      <a:pt x="1354" y="351"/>
                    </a:lnTo>
                    <a:moveTo>
                      <a:pt x="1336" y="351"/>
                    </a:moveTo>
                    <a:lnTo>
                      <a:pt x="1319" y="351"/>
                    </a:lnTo>
                    <a:moveTo>
                      <a:pt x="1301" y="351"/>
                    </a:moveTo>
                    <a:lnTo>
                      <a:pt x="1284" y="351"/>
                    </a:lnTo>
                    <a:moveTo>
                      <a:pt x="1266" y="351"/>
                    </a:moveTo>
                    <a:lnTo>
                      <a:pt x="1249" y="351"/>
                    </a:lnTo>
                    <a:moveTo>
                      <a:pt x="1231" y="351"/>
                    </a:moveTo>
                    <a:lnTo>
                      <a:pt x="1214" y="351"/>
                    </a:lnTo>
                    <a:moveTo>
                      <a:pt x="1196" y="351"/>
                    </a:moveTo>
                    <a:lnTo>
                      <a:pt x="1179" y="351"/>
                    </a:lnTo>
                    <a:moveTo>
                      <a:pt x="1161" y="351"/>
                    </a:moveTo>
                    <a:lnTo>
                      <a:pt x="1144" y="351"/>
                    </a:lnTo>
                    <a:moveTo>
                      <a:pt x="1126" y="351"/>
                    </a:moveTo>
                    <a:lnTo>
                      <a:pt x="1108" y="351"/>
                    </a:lnTo>
                    <a:moveTo>
                      <a:pt x="1091" y="351"/>
                    </a:moveTo>
                    <a:lnTo>
                      <a:pt x="1073" y="351"/>
                    </a:lnTo>
                    <a:moveTo>
                      <a:pt x="1056" y="351"/>
                    </a:moveTo>
                    <a:lnTo>
                      <a:pt x="1038" y="351"/>
                    </a:lnTo>
                    <a:moveTo>
                      <a:pt x="1021" y="351"/>
                    </a:moveTo>
                    <a:lnTo>
                      <a:pt x="1003" y="351"/>
                    </a:lnTo>
                    <a:moveTo>
                      <a:pt x="986" y="351"/>
                    </a:moveTo>
                    <a:lnTo>
                      <a:pt x="968" y="351"/>
                    </a:lnTo>
                    <a:moveTo>
                      <a:pt x="951" y="351"/>
                    </a:moveTo>
                    <a:lnTo>
                      <a:pt x="933" y="351"/>
                    </a:lnTo>
                    <a:moveTo>
                      <a:pt x="915" y="351"/>
                    </a:moveTo>
                    <a:lnTo>
                      <a:pt x="898" y="351"/>
                    </a:lnTo>
                    <a:moveTo>
                      <a:pt x="880" y="351"/>
                    </a:moveTo>
                    <a:lnTo>
                      <a:pt x="863" y="351"/>
                    </a:lnTo>
                    <a:moveTo>
                      <a:pt x="845" y="351"/>
                    </a:moveTo>
                    <a:lnTo>
                      <a:pt x="828" y="351"/>
                    </a:lnTo>
                    <a:moveTo>
                      <a:pt x="810" y="351"/>
                    </a:moveTo>
                    <a:lnTo>
                      <a:pt x="793" y="351"/>
                    </a:lnTo>
                    <a:moveTo>
                      <a:pt x="775" y="351"/>
                    </a:moveTo>
                    <a:lnTo>
                      <a:pt x="758" y="351"/>
                    </a:lnTo>
                    <a:moveTo>
                      <a:pt x="740" y="351"/>
                    </a:moveTo>
                    <a:lnTo>
                      <a:pt x="723" y="351"/>
                    </a:lnTo>
                    <a:moveTo>
                      <a:pt x="705" y="351"/>
                    </a:moveTo>
                    <a:lnTo>
                      <a:pt x="687" y="351"/>
                    </a:lnTo>
                    <a:moveTo>
                      <a:pt x="670" y="351"/>
                    </a:moveTo>
                    <a:lnTo>
                      <a:pt x="652" y="351"/>
                    </a:lnTo>
                    <a:moveTo>
                      <a:pt x="635" y="351"/>
                    </a:moveTo>
                    <a:lnTo>
                      <a:pt x="617" y="351"/>
                    </a:lnTo>
                    <a:moveTo>
                      <a:pt x="600" y="351"/>
                    </a:moveTo>
                    <a:lnTo>
                      <a:pt x="582" y="351"/>
                    </a:lnTo>
                    <a:moveTo>
                      <a:pt x="565" y="351"/>
                    </a:moveTo>
                    <a:lnTo>
                      <a:pt x="547" y="351"/>
                    </a:lnTo>
                    <a:moveTo>
                      <a:pt x="530" y="351"/>
                    </a:moveTo>
                    <a:lnTo>
                      <a:pt x="512" y="351"/>
                    </a:lnTo>
                    <a:moveTo>
                      <a:pt x="494" y="351"/>
                    </a:moveTo>
                    <a:lnTo>
                      <a:pt x="477" y="351"/>
                    </a:lnTo>
                    <a:moveTo>
                      <a:pt x="459" y="351"/>
                    </a:moveTo>
                    <a:lnTo>
                      <a:pt x="442" y="351"/>
                    </a:lnTo>
                    <a:moveTo>
                      <a:pt x="424" y="351"/>
                    </a:moveTo>
                    <a:lnTo>
                      <a:pt x="407" y="351"/>
                    </a:lnTo>
                    <a:moveTo>
                      <a:pt x="389" y="351"/>
                    </a:moveTo>
                    <a:lnTo>
                      <a:pt x="372" y="351"/>
                    </a:lnTo>
                    <a:moveTo>
                      <a:pt x="354" y="351"/>
                    </a:moveTo>
                    <a:lnTo>
                      <a:pt x="337" y="351"/>
                    </a:lnTo>
                    <a:moveTo>
                      <a:pt x="319" y="351"/>
                    </a:moveTo>
                    <a:lnTo>
                      <a:pt x="302" y="351"/>
                    </a:lnTo>
                    <a:moveTo>
                      <a:pt x="284" y="351"/>
                    </a:moveTo>
                    <a:lnTo>
                      <a:pt x="266" y="351"/>
                    </a:lnTo>
                    <a:moveTo>
                      <a:pt x="249" y="351"/>
                    </a:moveTo>
                    <a:lnTo>
                      <a:pt x="231" y="351"/>
                    </a:lnTo>
                    <a:moveTo>
                      <a:pt x="214" y="351"/>
                    </a:moveTo>
                    <a:lnTo>
                      <a:pt x="196" y="351"/>
                    </a:lnTo>
                    <a:moveTo>
                      <a:pt x="179" y="351"/>
                    </a:moveTo>
                    <a:lnTo>
                      <a:pt x="161" y="351"/>
                    </a:lnTo>
                    <a:moveTo>
                      <a:pt x="144" y="351"/>
                    </a:moveTo>
                    <a:lnTo>
                      <a:pt x="126" y="351"/>
                    </a:lnTo>
                    <a:moveTo>
                      <a:pt x="109" y="351"/>
                    </a:moveTo>
                    <a:lnTo>
                      <a:pt x="91" y="351"/>
                    </a:lnTo>
                    <a:moveTo>
                      <a:pt x="74" y="351"/>
                    </a:moveTo>
                    <a:lnTo>
                      <a:pt x="56" y="351"/>
                    </a:lnTo>
                    <a:moveTo>
                      <a:pt x="38" y="351"/>
                    </a:moveTo>
                    <a:lnTo>
                      <a:pt x="27" y="351"/>
                    </a:lnTo>
                    <a:lnTo>
                      <a:pt x="21" y="351"/>
                    </a:lnTo>
                    <a:moveTo>
                      <a:pt x="6" y="344"/>
                    </a:moveTo>
                    <a:lnTo>
                      <a:pt x="0" y="339"/>
                    </a:lnTo>
                    <a:lnTo>
                      <a:pt x="0" y="329"/>
                    </a:lnTo>
                    <a:moveTo>
                      <a:pt x="0" y="312"/>
                    </a:moveTo>
                    <a:lnTo>
                      <a:pt x="0" y="294"/>
                    </a:lnTo>
                    <a:moveTo>
                      <a:pt x="0" y="276"/>
                    </a:moveTo>
                    <a:lnTo>
                      <a:pt x="0" y="259"/>
                    </a:lnTo>
                    <a:moveTo>
                      <a:pt x="0" y="241"/>
                    </a:moveTo>
                    <a:lnTo>
                      <a:pt x="0" y="224"/>
                    </a:lnTo>
                    <a:moveTo>
                      <a:pt x="0" y="206"/>
                    </a:moveTo>
                    <a:lnTo>
                      <a:pt x="0" y="189"/>
                    </a:lnTo>
                    <a:moveTo>
                      <a:pt x="0" y="171"/>
                    </a:moveTo>
                    <a:lnTo>
                      <a:pt x="0" y="154"/>
                    </a:lnTo>
                    <a:moveTo>
                      <a:pt x="0" y="136"/>
                    </a:moveTo>
                    <a:lnTo>
                      <a:pt x="0" y="118"/>
                    </a:lnTo>
                    <a:moveTo>
                      <a:pt x="0" y="101"/>
                    </a:moveTo>
                    <a:lnTo>
                      <a:pt x="0" y="83"/>
                    </a:lnTo>
                    <a:moveTo>
                      <a:pt x="0" y="66"/>
                    </a:moveTo>
                    <a:lnTo>
                      <a:pt x="0" y="48"/>
                    </a:lnTo>
                    <a:moveTo>
                      <a:pt x="0" y="31"/>
                    </a:moveTo>
                    <a:lnTo>
                      <a:pt x="0" y="26"/>
                    </a:lnTo>
                    <a:lnTo>
                      <a:pt x="0" y="13"/>
                    </a:lnTo>
                    <a:moveTo>
                      <a:pt x="12" y="0"/>
                    </a:moveTo>
                    <a:lnTo>
                      <a:pt x="12" y="0"/>
                    </a:lnTo>
                    <a:lnTo>
                      <a:pt x="27" y="0"/>
                    </a:lnTo>
                    <a:lnTo>
                      <a:pt x="30" y="0"/>
                    </a:lnTo>
                    <a:moveTo>
                      <a:pt x="47" y="0"/>
                    </a:moveTo>
                    <a:lnTo>
                      <a:pt x="65" y="0"/>
                    </a:lnTo>
                    <a:moveTo>
                      <a:pt x="82" y="0"/>
                    </a:moveTo>
                    <a:lnTo>
                      <a:pt x="100" y="0"/>
                    </a:lnTo>
                    <a:moveTo>
                      <a:pt x="117" y="0"/>
                    </a:moveTo>
                    <a:lnTo>
                      <a:pt x="135" y="0"/>
                    </a:lnTo>
                    <a:moveTo>
                      <a:pt x="152" y="0"/>
                    </a:moveTo>
                    <a:lnTo>
                      <a:pt x="170" y="0"/>
                    </a:lnTo>
                    <a:moveTo>
                      <a:pt x="188" y="0"/>
                    </a:moveTo>
                    <a:lnTo>
                      <a:pt x="205" y="0"/>
                    </a:lnTo>
                    <a:moveTo>
                      <a:pt x="223" y="0"/>
                    </a:moveTo>
                    <a:lnTo>
                      <a:pt x="240" y="0"/>
                    </a:lnTo>
                    <a:moveTo>
                      <a:pt x="258" y="0"/>
                    </a:moveTo>
                    <a:lnTo>
                      <a:pt x="275" y="0"/>
                    </a:lnTo>
                    <a:moveTo>
                      <a:pt x="293" y="0"/>
                    </a:moveTo>
                    <a:lnTo>
                      <a:pt x="310" y="0"/>
                    </a:lnTo>
                    <a:moveTo>
                      <a:pt x="328" y="0"/>
                    </a:moveTo>
                    <a:lnTo>
                      <a:pt x="345" y="0"/>
                    </a:lnTo>
                    <a:moveTo>
                      <a:pt x="363" y="0"/>
                    </a:moveTo>
                    <a:lnTo>
                      <a:pt x="380" y="0"/>
                    </a:lnTo>
                    <a:moveTo>
                      <a:pt x="398" y="0"/>
                    </a:moveTo>
                    <a:lnTo>
                      <a:pt x="416" y="0"/>
                    </a:lnTo>
                    <a:moveTo>
                      <a:pt x="433" y="0"/>
                    </a:moveTo>
                    <a:lnTo>
                      <a:pt x="451" y="0"/>
                    </a:lnTo>
                    <a:moveTo>
                      <a:pt x="468" y="0"/>
                    </a:moveTo>
                    <a:lnTo>
                      <a:pt x="486" y="0"/>
                    </a:lnTo>
                    <a:moveTo>
                      <a:pt x="503" y="0"/>
                    </a:moveTo>
                    <a:lnTo>
                      <a:pt x="521" y="0"/>
                    </a:lnTo>
                    <a:moveTo>
                      <a:pt x="538" y="0"/>
                    </a:moveTo>
                    <a:lnTo>
                      <a:pt x="556" y="0"/>
                    </a:lnTo>
                    <a:moveTo>
                      <a:pt x="573" y="0"/>
                    </a:moveTo>
                    <a:lnTo>
                      <a:pt x="591" y="0"/>
                    </a:lnTo>
                    <a:moveTo>
                      <a:pt x="609" y="0"/>
                    </a:moveTo>
                    <a:lnTo>
                      <a:pt x="626" y="0"/>
                    </a:lnTo>
                    <a:moveTo>
                      <a:pt x="644" y="0"/>
                    </a:moveTo>
                    <a:lnTo>
                      <a:pt x="661" y="0"/>
                    </a:lnTo>
                    <a:moveTo>
                      <a:pt x="679" y="0"/>
                    </a:moveTo>
                    <a:lnTo>
                      <a:pt x="696" y="0"/>
                    </a:lnTo>
                    <a:moveTo>
                      <a:pt x="714" y="0"/>
                    </a:moveTo>
                    <a:lnTo>
                      <a:pt x="731" y="0"/>
                    </a:lnTo>
                    <a:moveTo>
                      <a:pt x="749" y="0"/>
                    </a:moveTo>
                    <a:lnTo>
                      <a:pt x="766" y="0"/>
                    </a:lnTo>
                    <a:moveTo>
                      <a:pt x="784" y="0"/>
                    </a:moveTo>
                    <a:lnTo>
                      <a:pt x="801" y="0"/>
                    </a:lnTo>
                    <a:moveTo>
                      <a:pt x="819" y="0"/>
                    </a:moveTo>
                    <a:lnTo>
                      <a:pt x="837" y="0"/>
                    </a:lnTo>
                    <a:moveTo>
                      <a:pt x="854" y="0"/>
                    </a:moveTo>
                    <a:lnTo>
                      <a:pt x="872" y="0"/>
                    </a:lnTo>
                    <a:moveTo>
                      <a:pt x="889" y="0"/>
                    </a:moveTo>
                    <a:lnTo>
                      <a:pt x="907" y="0"/>
                    </a:lnTo>
                    <a:moveTo>
                      <a:pt x="924" y="0"/>
                    </a:moveTo>
                    <a:lnTo>
                      <a:pt x="942" y="0"/>
                    </a:lnTo>
                    <a:moveTo>
                      <a:pt x="959" y="0"/>
                    </a:moveTo>
                    <a:lnTo>
                      <a:pt x="977" y="0"/>
                    </a:lnTo>
                    <a:moveTo>
                      <a:pt x="994" y="0"/>
                    </a:moveTo>
                    <a:lnTo>
                      <a:pt x="1012" y="0"/>
                    </a:lnTo>
                    <a:moveTo>
                      <a:pt x="1029" y="0"/>
                    </a:moveTo>
                    <a:lnTo>
                      <a:pt x="1047" y="0"/>
                    </a:lnTo>
                    <a:moveTo>
                      <a:pt x="1065" y="0"/>
                    </a:moveTo>
                    <a:lnTo>
                      <a:pt x="1082" y="0"/>
                    </a:lnTo>
                    <a:moveTo>
                      <a:pt x="1100" y="0"/>
                    </a:moveTo>
                    <a:lnTo>
                      <a:pt x="1117" y="0"/>
                    </a:lnTo>
                    <a:moveTo>
                      <a:pt x="1135" y="0"/>
                    </a:moveTo>
                    <a:lnTo>
                      <a:pt x="1152" y="0"/>
                    </a:lnTo>
                    <a:moveTo>
                      <a:pt x="1170" y="0"/>
                    </a:moveTo>
                    <a:lnTo>
                      <a:pt x="1187" y="0"/>
                    </a:lnTo>
                    <a:moveTo>
                      <a:pt x="1205" y="0"/>
                    </a:moveTo>
                    <a:lnTo>
                      <a:pt x="1222" y="0"/>
                    </a:lnTo>
                    <a:moveTo>
                      <a:pt x="1240" y="0"/>
                    </a:moveTo>
                    <a:lnTo>
                      <a:pt x="1258" y="0"/>
                    </a:lnTo>
                    <a:moveTo>
                      <a:pt x="1275" y="0"/>
                    </a:moveTo>
                    <a:lnTo>
                      <a:pt x="1293" y="0"/>
                    </a:lnTo>
                    <a:moveTo>
                      <a:pt x="1310" y="0"/>
                    </a:moveTo>
                    <a:lnTo>
                      <a:pt x="1328" y="0"/>
                    </a:lnTo>
                    <a:moveTo>
                      <a:pt x="1345" y="0"/>
                    </a:moveTo>
                    <a:lnTo>
                      <a:pt x="1363" y="0"/>
                    </a:lnTo>
                    <a:moveTo>
                      <a:pt x="1380" y="0"/>
                    </a:moveTo>
                    <a:lnTo>
                      <a:pt x="1398" y="0"/>
                    </a:lnTo>
                    <a:moveTo>
                      <a:pt x="1415" y="0"/>
                    </a:moveTo>
                    <a:lnTo>
                      <a:pt x="1433" y="0"/>
                    </a:lnTo>
                    <a:moveTo>
                      <a:pt x="1450" y="0"/>
                    </a:moveTo>
                    <a:lnTo>
                      <a:pt x="1468" y="0"/>
                    </a:lnTo>
                    <a:moveTo>
                      <a:pt x="1486" y="0"/>
                    </a:moveTo>
                    <a:lnTo>
                      <a:pt x="1503" y="0"/>
                    </a:lnTo>
                    <a:moveTo>
                      <a:pt x="1521" y="0"/>
                    </a:moveTo>
                    <a:lnTo>
                      <a:pt x="1538" y="0"/>
                    </a:lnTo>
                    <a:moveTo>
                      <a:pt x="1556" y="0"/>
                    </a:moveTo>
                    <a:lnTo>
                      <a:pt x="1573" y="0"/>
                    </a:lnTo>
                    <a:moveTo>
                      <a:pt x="1591" y="0"/>
                    </a:moveTo>
                    <a:lnTo>
                      <a:pt x="1608" y="0"/>
                    </a:lnTo>
                    <a:moveTo>
                      <a:pt x="1626" y="0"/>
                    </a:moveTo>
                    <a:lnTo>
                      <a:pt x="1643" y="0"/>
                    </a:lnTo>
                    <a:moveTo>
                      <a:pt x="1661" y="0"/>
                    </a:moveTo>
                    <a:lnTo>
                      <a:pt x="1679" y="0"/>
                    </a:lnTo>
                    <a:moveTo>
                      <a:pt x="1696" y="0"/>
                    </a:moveTo>
                    <a:lnTo>
                      <a:pt x="1714" y="0"/>
                    </a:lnTo>
                    <a:moveTo>
                      <a:pt x="1731" y="0"/>
                    </a:moveTo>
                    <a:lnTo>
                      <a:pt x="1749" y="0"/>
                    </a:lnTo>
                    <a:moveTo>
                      <a:pt x="1766" y="0"/>
                    </a:moveTo>
                    <a:lnTo>
                      <a:pt x="1784" y="0"/>
                    </a:lnTo>
                    <a:moveTo>
                      <a:pt x="1801" y="0"/>
                    </a:moveTo>
                    <a:lnTo>
                      <a:pt x="1819" y="0"/>
                    </a:lnTo>
                    <a:moveTo>
                      <a:pt x="1836" y="0"/>
                    </a:moveTo>
                    <a:lnTo>
                      <a:pt x="1854" y="0"/>
                    </a:lnTo>
                    <a:moveTo>
                      <a:pt x="1871" y="0"/>
                    </a:moveTo>
                    <a:lnTo>
                      <a:pt x="1889" y="0"/>
                    </a:lnTo>
                    <a:moveTo>
                      <a:pt x="1907" y="0"/>
                    </a:moveTo>
                    <a:lnTo>
                      <a:pt x="1924" y="0"/>
                    </a:lnTo>
                    <a:moveTo>
                      <a:pt x="1942" y="0"/>
                    </a:moveTo>
                    <a:lnTo>
                      <a:pt x="1959" y="0"/>
                    </a:lnTo>
                    <a:moveTo>
                      <a:pt x="1977" y="0"/>
                    </a:moveTo>
                    <a:lnTo>
                      <a:pt x="1994" y="0"/>
                    </a:lnTo>
                    <a:moveTo>
                      <a:pt x="2012" y="0"/>
                    </a:moveTo>
                    <a:lnTo>
                      <a:pt x="2029" y="0"/>
                    </a:lnTo>
                    <a:moveTo>
                      <a:pt x="2047" y="0"/>
                    </a:moveTo>
                    <a:lnTo>
                      <a:pt x="2064" y="0"/>
                    </a:lnTo>
                    <a:moveTo>
                      <a:pt x="2082" y="0"/>
                    </a:moveTo>
                    <a:lnTo>
                      <a:pt x="2099" y="0"/>
                    </a:lnTo>
                    <a:moveTo>
                      <a:pt x="2117" y="0"/>
                    </a:moveTo>
                    <a:lnTo>
                      <a:pt x="2135" y="0"/>
                    </a:lnTo>
                    <a:moveTo>
                      <a:pt x="2152" y="0"/>
                    </a:moveTo>
                    <a:lnTo>
                      <a:pt x="2170" y="0"/>
                    </a:lnTo>
                    <a:moveTo>
                      <a:pt x="2187" y="0"/>
                    </a:moveTo>
                    <a:lnTo>
                      <a:pt x="2205" y="0"/>
                    </a:lnTo>
                    <a:moveTo>
                      <a:pt x="2222" y="0"/>
                    </a:moveTo>
                    <a:lnTo>
                      <a:pt x="2240" y="0"/>
                    </a:lnTo>
                    <a:moveTo>
                      <a:pt x="2257" y="0"/>
                    </a:moveTo>
                    <a:lnTo>
                      <a:pt x="2275" y="0"/>
                    </a:lnTo>
                    <a:moveTo>
                      <a:pt x="2292" y="0"/>
                    </a:moveTo>
                    <a:lnTo>
                      <a:pt x="2310" y="0"/>
                    </a:lnTo>
                    <a:moveTo>
                      <a:pt x="2328" y="0"/>
                    </a:moveTo>
                    <a:lnTo>
                      <a:pt x="2345" y="0"/>
                    </a:lnTo>
                    <a:moveTo>
                      <a:pt x="2363" y="0"/>
                    </a:moveTo>
                    <a:lnTo>
                      <a:pt x="2380" y="0"/>
                    </a:lnTo>
                    <a:moveTo>
                      <a:pt x="2398" y="0"/>
                    </a:moveTo>
                    <a:lnTo>
                      <a:pt x="2415" y="0"/>
                    </a:lnTo>
                    <a:moveTo>
                      <a:pt x="2433" y="0"/>
                    </a:moveTo>
                    <a:lnTo>
                      <a:pt x="2450" y="0"/>
                    </a:lnTo>
                    <a:moveTo>
                      <a:pt x="2468" y="0"/>
                    </a:moveTo>
                    <a:lnTo>
                      <a:pt x="2485" y="0"/>
                    </a:lnTo>
                    <a:moveTo>
                      <a:pt x="2503" y="0"/>
                    </a:moveTo>
                    <a:lnTo>
                      <a:pt x="2520" y="0"/>
                    </a:lnTo>
                    <a:moveTo>
                      <a:pt x="2538" y="0"/>
                    </a:moveTo>
                    <a:lnTo>
                      <a:pt x="2556" y="0"/>
                    </a:lnTo>
                    <a:moveTo>
                      <a:pt x="2573" y="0"/>
                    </a:moveTo>
                    <a:lnTo>
                      <a:pt x="2579" y="0"/>
                    </a:lnTo>
                    <a:lnTo>
                      <a:pt x="2588" y="9"/>
                    </a:lnTo>
                    <a:moveTo>
                      <a:pt x="2591" y="25"/>
                    </a:moveTo>
                    <a:lnTo>
                      <a:pt x="2591" y="26"/>
                    </a:lnTo>
                    <a:lnTo>
                      <a:pt x="2591" y="42"/>
                    </a:lnTo>
                    <a:moveTo>
                      <a:pt x="2591" y="60"/>
                    </a:moveTo>
                    <a:lnTo>
                      <a:pt x="2591" y="77"/>
                    </a:lnTo>
                    <a:moveTo>
                      <a:pt x="2591" y="95"/>
                    </a:moveTo>
                    <a:lnTo>
                      <a:pt x="2591" y="113"/>
                    </a:lnTo>
                    <a:moveTo>
                      <a:pt x="2591" y="130"/>
                    </a:moveTo>
                    <a:lnTo>
                      <a:pt x="2591" y="148"/>
                    </a:lnTo>
                    <a:moveTo>
                      <a:pt x="2591" y="165"/>
                    </a:moveTo>
                    <a:lnTo>
                      <a:pt x="2591" y="183"/>
                    </a:lnTo>
                    <a:moveTo>
                      <a:pt x="2591" y="200"/>
                    </a:moveTo>
                    <a:lnTo>
                      <a:pt x="2591" y="218"/>
                    </a:lnTo>
                    <a:moveTo>
                      <a:pt x="2591" y="235"/>
                    </a:moveTo>
                    <a:lnTo>
                      <a:pt x="2591" y="253"/>
                    </a:lnTo>
                    <a:moveTo>
                      <a:pt x="2591" y="271"/>
                    </a:moveTo>
                    <a:lnTo>
                      <a:pt x="2591" y="288"/>
                    </a:lnTo>
                    <a:moveTo>
                      <a:pt x="2591" y="306"/>
                    </a:moveTo>
                    <a:lnTo>
                      <a:pt x="2591" y="323"/>
                    </a:lnTo>
                    <a:moveTo>
                      <a:pt x="2589" y="341"/>
                    </a:moveTo>
                    <a:lnTo>
                      <a:pt x="2579" y="351"/>
                    </a:lnTo>
                    <a:lnTo>
                      <a:pt x="2576" y="351"/>
                    </a:lnTo>
                  </a:path>
                </a:pathLst>
              </a:custGeom>
              <a:noFill/>
              <a:ln w="9525" cap="flat">
                <a:solidFill>
                  <a:srgbClr val="8A7FF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8" name="Freeform 126">
                <a:extLst>
                  <a:ext uri="{FF2B5EF4-FFF2-40B4-BE49-F238E27FC236}">
                    <a16:creationId xmlns:a16="http://schemas.microsoft.com/office/drawing/2014/main" id="{1E21B471-FB64-403D-91A9-80D516DAEE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7201" y="4462463"/>
                <a:ext cx="7035800" cy="254000"/>
              </a:xfrm>
              <a:custGeom>
                <a:avLst/>
                <a:gdLst>
                  <a:gd name="T0" fmla="*/ 3032 w 3032"/>
                  <a:gd name="T1" fmla="*/ 109 h 109"/>
                  <a:gd name="T2" fmla="*/ 0 w 3032"/>
                  <a:gd name="T3" fmla="*/ 109 h 109"/>
                  <a:gd name="T4" fmla="*/ 0 w 3032"/>
                  <a:gd name="T5" fmla="*/ 30 h 109"/>
                  <a:gd name="T6" fmla="*/ 30 w 3032"/>
                  <a:gd name="T7" fmla="*/ 0 h 109"/>
                  <a:gd name="T8" fmla="*/ 3002 w 3032"/>
                  <a:gd name="T9" fmla="*/ 0 h 109"/>
                  <a:gd name="T10" fmla="*/ 3032 w 3032"/>
                  <a:gd name="T11" fmla="*/ 30 h 109"/>
                  <a:gd name="T12" fmla="*/ 3032 w 3032"/>
                  <a:gd name="T13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32" h="109">
                    <a:moveTo>
                      <a:pt x="3032" y="109"/>
                    </a:moveTo>
                    <a:cubicBezTo>
                      <a:pt x="0" y="109"/>
                      <a:pt x="0" y="109"/>
                      <a:pt x="0" y="109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3"/>
                      <a:pt x="13" y="0"/>
                      <a:pt x="30" y="0"/>
                    </a:cubicBezTo>
                    <a:cubicBezTo>
                      <a:pt x="3002" y="0"/>
                      <a:pt x="3002" y="0"/>
                      <a:pt x="3002" y="0"/>
                    </a:cubicBezTo>
                    <a:cubicBezTo>
                      <a:pt x="3019" y="0"/>
                      <a:pt x="3032" y="13"/>
                      <a:pt x="3032" y="30"/>
                    </a:cubicBezTo>
                    <a:lnTo>
                      <a:pt x="3032" y="109"/>
                    </a:lnTo>
                    <a:close/>
                  </a:path>
                </a:pathLst>
              </a:custGeom>
              <a:solidFill>
                <a:srgbClr val="5848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9" name="Freeform 127">
                <a:extLst>
                  <a:ext uri="{FF2B5EF4-FFF2-40B4-BE49-F238E27FC236}">
                    <a16:creationId xmlns:a16="http://schemas.microsoft.com/office/drawing/2014/main" id="{83497447-7BC5-463E-A246-E8F31A4194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7201" y="4718050"/>
                <a:ext cx="7035800" cy="4532313"/>
              </a:xfrm>
              <a:custGeom>
                <a:avLst/>
                <a:gdLst>
                  <a:gd name="T0" fmla="*/ 2992 w 3032"/>
                  <a:gd name="T1" fmla="*/ 1952 h 1952"/>
                  <a:gd name="T2" fmla="*/ 40 w 3032"/>
                  <a:gd name="T3" fmla="*/ 1952 h 1952"/>
                  <a:gd name="T4" fmla="*/ 0 w 3032"/>
                  <a:gd name="T5" fmla="*/ 1911 h 1952"/>
                  <a:gd name="T6" fmla="*/ 0 w 3032"/>
                  <a:gd name="T7" fmla="*/ 0 h 1952"/>
                  <a:gd name="T8" fmla="*/ 3032 w 3032"/>
                  <a:gd name="T9" fmla="*/ 0 h 1952"/>
                  <a:gd name="T10" fmla="*/ 3032 w 3032"/>
                  <a:gd name="T11" fmla="*/ 1911 h 1952"/>
                  <a:gd name="T12" fmla="*/ 2992 w 3032"/>
                  <a:gd name="T13" fmla="*/ 1952 h 1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32" h="1952">
                    <a:moveTo>
                      <a:pt x="2992" y="1952"/>
                    </a:moveTo>
                    <a:cubicBezTo>
                      <a:pt x="40" y="1952"/>
                      <a:pt x="40" y="1952"/>
                      <a:pt x="40" y="1952"/>
                    </a:cubicBezTo>
                    <a:cubicBezTo>
                      <a:pt x="18" y="1952"/>
                      <a:pt x="0" y="1934"/>
                      <a:pt x="0" y="191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32" y="0"/>
                      <a:pt x="3032" y="0"/>
                      <a:pt x="3032" y="0"/>
                    </a:cubicBezTo>
                    <a:cubicBezTo>
                      <a:pt x="3032" y="1911"/>
                      <a:pt x="3032" y="1911"/>
                      <a:pt x="3032" y="1911"/>
                    </a:cubicBezTo>
                    <a:cubicBezTo>
                      <a:pt x="3032" y="1934"/>
                      <a:pt x="3014" y="1952"/>
                      <a:pt x="2992" y="1952"/>
                    </a:cubicBezTo>
                    <a:close/>
                  </a:path>
                </a:pathLst>
              </a:custGeom>
              <a:solidFill>
                <a:srgbClr val="E7E4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0" name="Oval 128">
                <a:extLst>
                  <a:ext uri="{FF2B5EF4-FFF2-40B4-BE49-F238E27FC236}">
                    <a16:creationId xmlns:a16="http://schemas.microsoft.com/office/drawing/2014/main" id="{D7DCD33B-AA2B-4DD1-B639-F04F9BF356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814" y="4551363"/>
                <a:ext cx="82550" cy="82550"/>
              </a:xfrm>
              <a:prstGeom prst="ellipse">
                <a:avLst/>
              </a:prstGeom>
              <a:solidFill>
                <a:srgbClr val="85D6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1" name="Oval 129">
                <a:extLst>
                  <a:ext uri="{FF2B5EF4-FFF2-40B4-BE49-F238E27FC236}">
                    <a16:creationId xmlns:a16="http://schemas.microsoft.com/office/drawing/2014/main" id="{2252C577-E5AB-4A47-B287-D5868B4DF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34226" y="4551363"/>
                <a:ext cx="82550" cy="82550"/>
              </a:xfrm>
              <a:prstGeom prst="ellipse">
                <a:avLst/>
              </a:prstGeom>
              <a:solidFill>
                <a:srgbClr val="EA67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2" name="Oval 130">
                <a:extLst>
                  <a:ext uri="{FF2B5EF4-FFF2-40B4-BE49-F238E27FC236}">
                    <a16:creationId xmlns:a16="http://schemas.microsoft.com/office/drawing/2014/main" id="{3D93D8EF-B1CA-486F-9472-1306A396C5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62814" y="4551363"/>
                <a:ext cx="84138" cy="82550"/>
              </a:xfrm>
              <a:prstGeom prst="ellipse">
                <a:avLst/>
              </a:pr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3" name="Freeform 131">
                <a:extLst>
                  <a:ext uri="{FF2B5EF4-FFF2-40B4-BE49-F238E27FC236}">
                    <a16:creationId xmlns:a16="http://schemas.microsoft.com/office/drawing/2014/main" id="{5177D588-B0F1-4E3E-A360-914E58EC04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7701" y="5946775"/>
                <a:ext cx="2259013" cy="1341438"/>
              </a:xfrm>
              <a:custGeom>
                <a:avLst/>
                <a:gdLst>
                  <a:gd name="T0" fmla="*/ 955 w 973"/>
                  <a:gd name="T1" fmla="*/ 578 h 578"/>
                  <a:gd name="T2" fmla="*/ 18 w 973"/>
                  <a:gd name="T3" fmla="*/ 578 h 578"/>
                  <a:gd name="T4" fmla="*/ 0 w 973"/>
                  <a:gd name="T5" fmla="*/ 560 h 578"/>
                  <a:gd name="T6" fmla="*/ 0 w 973"/>
                  <a:gd name="T7" fmla="*/ 18 h 578"/>
                  <a:gd name="T8" fmla="*/ 18 w 973"/>
                  <a:gd name="T9" fmla="*/ 0 h 578"/>
                  <a:gd name="T10" fmla="*/ 955 w 973"/>
                  <a:gd name="T11" fmla="*/ 0 h 578"/>
                  <a:gd name="T12" fmla="*/ 973 w 973"/>
                  <a:gd name="T13" fmla="*/ 18 h 578"/>
                  <a:gd name="T14" fmla="*/ 973 w 973"/>
                  <a:gd name="T15" fmla="*/ 560 h 578"/>
                  <a:gd name="T16" fmla="*/ 955 w 973"/>
                  <a:gd name="T17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73" h="578">
                    <a:moveTo>
                      <a:pt x="955" y="578"/>
                    </a:moveTo>
                    <a:cubicBezTo>
                      <a:pt x="18" y="578"/>
                      <a:pt x="18" y="578"/>
                      <a:pt x="18" y="578"/>
                    </a:cubicBezTo>
                    <a:cubicBezTo>
                      <a:pt x="8" y="578"/>
                      <a:pt x="0" y="570"/>
                      <a:pt x="0" y="56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8" y="0"/>
                    </a:cubicBezTo>
                    <a:cubicBezTo>
                      <a:pt x="955" y="0"/>
                      <a:pt x="955" y="0"/>
                      <a:pt x="955" y="0"/>
                    </a:cubicBezTo>
                    <a:cubicBezTo>
                      <a:pt x="965" y="0"/>
                      <a:pt x="973" y="8"/>
                      <a:pt x="973" y="18"/>
                    </a:cubicBezTo>
                    <a:cubicBezTo>
                      <a:pt x="973" y="560"/>
                      <a:pt x="973" y="560"/>
                      <a:pt x="973" y="560"/>
                    </a:cubicBezTo>
                    <a:cubicBezTo>
                      <a:pt x="973" y="570"/>
                      <a:pt x="965" y="578"/>
                      <a:pt x="955" y="578"/>
                    </a:cubicBezTo>
                    <a:close/>
                  </a:path>
                </a:pathLst>
              </a:custGeom>
              <a:solidFill>
                <a:srgbClr val="8A7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4" name="Freeform 132">
                <a:extLst>
                  <a:ext uri="{FF2B5EF4-FFF2-40B4-BE49-F238E27FC236}">
                    <a16:creationId xmlns:a16="http://schemas.microsoft.com/office/drawing/2014/main" id="{71A44AFE-0A22-40DE-9997-C8A45D133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3114" y="4948238"/>
                <a:ext cx="517525" cy="79375"/>
              </a:xfrm>
              <a:custGeom>
                <a:avLst/>
                <a:gdLst>
                  <a:gd name="T0" fmla="*/ 217 w 223"/>
                  <a:gd name="T1" fmla="*/ 34 h 34"/>
                  <a:gd name="T2" fmla="*/ 6 w 223"/>
                  <a:gd name="T3" fmla="*/ 34 h 34"/>
                  <a:gd name="T4" fmla="*/ 0 w 223"/>
                  <a:gd name="T5" fmla="*/ 28 h 34"/>
                  <a:gd name="T6" fmla="*/ 0 w 223"/>
                  <a:gd name="T7" fmla="*/ 6 h 34"/>
                  <a:gd name="T8" fmla="*/ 6 w 223"/>
                  <a:gd name="T9" fmla="*/ 0 h 34"/>
                  <a:gd name="T10" fmla="*/ 217 w 223"/>
                  <a:gd name="T11" fmla="*/ 0 h 34"/>
                  <a:gd name="T12" fmla="*/ 223 w 223"/>
                  <a:gd name="T13" fmla="*/ 6 h 34"/>
                  <a:gd name="T14" fmla="*/ 223 w 223"/>
                  <a:gd name="T15" fmla="*/ 28 h 34"/>
                  <a:gd name="T16" fmla="*/ 217 w 22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3" h="34">
                    <a:moveTo>
                      <a:pt x="217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17" y="0"/>
                      <a:pt x="217" y="0"/>
                      <a:pt x="217" y="0"/>
                    </a:cubicBezTo>
                    <a:cubicBezTo>
                      <a:pt x="220" y="0"/>
                      <a:pt x="223" y="3"/>
                      <a:pt x="223" y="6"/>
                    </a:cubicBezTo>
                    <a:cubicBezTo>
                      <a:pt x="223" y="28"/>
                      <a:pt x="223" y="28"/>
                      <a:pt x="223" y="28"/>
                    </a:cubicBezTo>
                    <a:cubicBezTo>
                      <a:pt x="223" y="31"/>
                      <a:pt x="220" y="34"/>
                      <a:pt x="217" y="34"/>
                    </a:cubicBezTo>
                    <a:close/>
                  </a:path>
                </a:pathLst>
              </a:custGeom>
              <a:solidFill>
                <a:srgbClr val="C0C0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5" name="Freeform 133">
                <a:extLst>
                  <a:ext uri="{FF2B5EF4-FFF2-40B4-BE49-F238E27FC236}">
                    <a16:creationId xmlns:a16="http://schemas.microsoft.com/office/drawing/2014/main" id="{ACA06245-CC26-4215-95E9-F81B48B251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3114" y="5765800"/>
                <a:ext cx="517525" cy="79375"/>
              </a:xfrm>
              <a:custGeom>
                <a:avLst/>
                <a:gdLst>
                  <a:gd name="T0" fmla="*/ 217 w 223"/>
                  <a:gd name="T1" fmla="*/ 34 h 34"/>
                  <a:gd name="T2" fmla="*/ 6 w 223"/>
                  <a:gd name="T3" fmla="*/ 34 h 34"/>
                  <a:gd name="T4" fmla="*/ 0 w 223"/>
                  <a:gd name="T5" fmla="*/ 28 h 34"/>
                  <a:gd name="T6" fmla="*/ 0 w 223"/>
                  <a:gd name="T7" fmla="*/ 6 h 34"/>
                  <a:gd name="T8" fmla="*/ 6 w 223"/>
                  <a:gd name="T9" fmla="*/ 0 h 34"/>
                  <a:gd name="T10" fmla="*/ 217 w 223"/>
                  <a:gd name="T11" fmla="*/ 0 h 34"/>
                  <a:gd name="T12" fmla="*/ 223 w 223"/>
                  <a:gd name="T13" fmla="*/ 6 h 34"/>
                  <a:gd name="T14" fmla="*/ 223 w 223"/>
                  <a:gd name="T15" fmla="*/ 28 h 34"/>
                  <a:gd name="T16" fmla="*/ 217 w 22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3" h="34">
                    <a:moveTo>
                      <a:pt x="217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17" y="0"/>
                      <a:pt x="217" y="0"/>
                      <a:pt x="217" y="0"/>
                    </a:cubicBezTo>
                    <a:cubicBezTo>
                      <a:pt x="220" y="0"/>
                      <a:pt x="223" y="3"/>
                      <a:pt x="223" y="6"/>
                    </a:cubicBezTo>
                    <a:cubicBezTo>
                      <a:pt x="223" y="28"/>
                      <a:pt x="223" y="28"/>
                      <a:pt x="223" y="28"/>
                    </a:cubicBezTo>
                    <a:cubicBezTo>
                      <a:pt x="223" y="31"/>
                      <a:pt x="220" y="34"/>
                      <a:pt x="217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6" name="Freeform 134">
                <a:extLst>
                  <a:ext uri="{FF2B5EF4-FFF2-40B4-BE49-F238E27FC236}">
                    <a16:creationId xmlns:a16="http://schemas.microsoft.com/office/drawing/2014/main" id="{45E0925F-938E-433C-9418-8ACC33B3BF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3664" y="5765800"/>
                <a:ext cx="911225" cy="79375"/>
              </a:xfrm>
              <a:custGeom>
                <a:avLst/>
                <a:gdLst>
                  <a:gd name="T0" fmla="*/ 387 w 393"/>
                  <a:gd name="T1" fmla="*/ 34 h 34"/>
                  <a:gd name="T2" fmla="*/ 6 w 393"/>
                  <a:gd name="T3" fmla="*/ 34 h 34"/>
                  <a:gd name="T4" fmla="*/ 0 w 393"/>
                  <a:gd name="T5" fmla="*/ 28 h 34"/>
                  <a:gd name="T6" fmla="*/ 0 w 393"/>
                  <a:gd name="T7" fmla="*/ 6 h 34"/>
                  <a:gd name="T8" fmla="*/ 6 w 393"/>
                  <a:gd name="T9" fmla="*/ 0 h 34"/>
                  <a:gd name="T10" fmla="*/ 387 w 393"/>
                  <a:gd name="T11" fmla="*/ 0 h 34"/>
                  <a:gd name="T12" fmla="*/ 393 w 393"/>
                  <a:gd name="T13" fmla="*/ 6 h 34"/>
                  <a:gd name="T14" fmla="*/ 393 w 393"/>
                  <a:gd name="T15" fmla="*/ 28 h 34"/>
                  <a:gd name="T16" fmla="*/ 387 w 39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3" h="34">
                    <a:moveTo>
                      <a:pt x="387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2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387" y="0"/>
                      <a:pt x="387" y="0"/>
                      <a:pt x="387" y="0"/>
                    </a:cubicBezTo>
                    <a:cubicBezTo>
                      <a:pt x="390" y="0"/>
                      <a:pt x="393" y="3"/>
                      <a:pt x="393" y="6"/>
                    </a:cubicBezTo>
                    <a:cubicBezTo>
                      <a:pt x="393" y="28"/>
                      <a:pt x="393" y="28"/>
                      <a:pt x="393" y="28"/>
                    </a:cubicBezTo>
                    <a:cubicBezTo>
                      <a:pt x="393" y="31"/>
                      <a:pt x="390" y="34"/>
                      <a:pt x="387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7" name="Freeform 135">
                <a:extLst>
                  <a:ext uri="{FF2B5EF4-FFF2-40B4-BE49-F238E27FC236}">
                    <a16:creationId xmlns:a16="http://schemas.microsoft.com/office/drawing/2014/main" id="{E5C58F34-3524-452E-9078-E9B2806F71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9501" y="5765800"/>
                <a:ext cx="457200" cy="79375"/>
              </a:xfrm>
              <a:custGeom>
                <a:avLst/>
                <a:gdLst>
                  <a:gd name="T0" fmla="*/ 191 w 197"/>
                  <a:gd name="T1" fmla="*/ 34 h 34"/>
                  <a:gd name="T2" fmla="*/ 6 w 197"/>
                  <a:gd name="T3" fmla="*/ 34 h 34"/>
                  <a:gd name="T4" fmla="*/ 0 w 197"/>
                  <a:gd name="T5" fmla="*/ 28 h 34"/>
                  <a:gd name="T6" fmla="*/ 0 w 197"/>
                  <a:gd name="T7" fmla="*/ 6 h 34"/>
                  <a:gd name="T8" fmla="*/ 6 w 197"/>
                  <a:gd name="T9" fmla="*/ 0 h 34"/>
                  <a:gd name="T10" fmla="*/ 191 w 197"/>
                  <a:gd name="T11" fmla="*/ 0 h 34"/>
                  <a:gd name="T12" fmla="*/ 197 w 197"/>
                  <a:gd name="T13" fmla="*/ 6 h 34"/>
                  <a:gd name="T14" fmla="*/ 197 w 197"/>
                  <a:gd name="T15" fmla="*/ 28 h 34"/>
                  <a:gd name="T16" fmla="*/ 191 w 197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7" h="34">
                    <a:moveTo>
                      <a:pt x="191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95" y="0"/>
                      <a:pt x="197" y="3"/>
                      <a:pt x="197" y="6"/>
                    </a:cubicBezTo>
                    <a:cubicBezTo>
                      <a:pt x="197" y="28"/>
                      <a:pt x="197" y="28"/>
                      <a:pt x="197" y="28"/>
                    </a:cubicBezTo>
                    <a:cubicBezTo>
                      <a:pt x="197" y="31"/>
                      <a:pt x="195" y="34"/>
                      <a:pt x="191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8" name="Freeform 136">
                <a:extLst>
                  <a:ext uri="{FF2B5EF4-FFF2-40B4-BE49-F238E27FC236}">
                    <a16:creationId xmlns:a16="http://schemas.microsoft.com/office/drawing/2014/main" id="{21A81575-E000-4937-9194-BF07A17389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9864" y="5765800"/>
                <a:ext cx="681038" cy="79375"/>
              </a:xfrm>
              <a:custGeom>
                <a:avLst/>
                <a:gdLst>
                  <a:gd name="T0" fmla="*/ 287 w 293"/>
                  <a:gd name="T1" fmla="*/ 34 h 34"/>
                  <a:gd name="T2" fmla="*/ 7 w 293"/>
                  <a:gd name="T3" fmla="*/ 34 h 34"/>
                  <a:gd name="T4" fmla="*/ 0 w 293"/>
                  <a:gd name="T5" fmla="*/ 28 h 34"/>
                  <a:gd name="T6" fmla="*/ 0 w 293"/>
                  <a:gd name="T7" fmla="*/ 6 h 34"/>
                  <a:gd name="T8" fmla="*/ 7 w 293"/>
                  <a:gd name="T9" fmla="*/ 0 h 34"/>
                  <a:gd name="T10" fmla="*/ 287 w 293"/>
                  <a:gd name="T11" fmla="*/ 0 h 34"/>
                  <a:gd name="T12" fmla="*/ 293 w 293"/>
                  <a:gd name="T13" fmla="*/ 6 h 34"/>
                  <a:gd name="T14" fmla="*/ 293 w 293"/>
                  <a:gd name="T15" fmla="*/ 28 h 34"/>
                  <a:gd name="T16" fmla="*/ 287 w 29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3" h="34">
                    <a:moveTo>
                      <a:pt x="287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287" y="0"/>
                      <a:pt x="287" y="0"/>
                      <a:pt x="287" y="0"/>
                    </a:cubicBezTo>
                    <a:cubicBezTo>
                      <a:pt x="290" y="0"/>
                      <a:pt x="293" y="3"/>
                      <a:pt x="293" y="6"/>
                    </a:cubicBezTo>
                    <a:cubicBezTo>
                      <a:pt x="293" y="28"/>
                      <a:pt x="293" y="28"/>
                      <a:pt x="293" y="28"/>
                    </a:cubicBezTo>
                    <a:cubicBezTo>
                      <a:pt x="293" y="31"/>
                      <a:pt x="290" y="34"/>
                      <a:pt x="287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9" name="Freeform 137">
                <a:extLst>
                  <a:ext uri="{FF2B5EF4-FFF2-40B4-BE49-F238E27FC236}">
                    <a16:creationId xmlns:a16="http://schemas.microsoft.com/office/drawing/2014/main" id="{46BA03C6-B90B-4155-9753-8B7F968048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26714" y="5765800"/>
                <a:ext cx="987425" cy="79375"/>
              </a:xfrm>
              <a:custGeom>
                <a:avLst/>
                <a:gdLst>
                  <a:gd name="T0" fmla="*/ 420 w 426"/>
                  <a:gd name="T1" fmla="*/ 34 h 34"/>
                  <a:gd name="T2" fmla="*/ 6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6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3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3" y="34"/>
                      <a:pt x="420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0" name="Freeform 138">
                <a:extLst>
                  <a:ext uri="{FF2B5EF4-FFF2-40B4-BE49-F238E27FC236}">
                    <a16:creationId xmlns:a16="http://schemas.microsoft.com/office/drawing/2014/main" id="{27F46FA0-759F-4550-8BA7-F0EB612DBD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008688"/>
                <a:ext cx="989013" cy="79375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1" name="Freeform 139">
                <a:extLst>
                  <a:ext uri="{FF2B5EF4-FFF2-40B4-BE49-F238E27FC236}">
                    <a16:creationId xmlns:a16="http://schemas.microsoft.com/office/drawing/2014/main" id="{A669DE6D-C2A4-4CAF-8038-828E252B9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127750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1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1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rgbClr val="B3B3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2" name="Freeform 140">
                <a:extLst>
                  <a:ext uri="{FF2B5EF4-FFF2-40B4-BE49-F238E27FC236}">
                    <a16:creationId xmlns:a16="http://schemas.microsoft.com/office/drawing/2014/main" id="{8743F711-6E1B-49DA-B793-C388E2E6C8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281738"/>
                <a:ext cx="989013" cy="77788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3" name="Freeform 141">
                <a:extLst>
                  <a:ext uri="{FF2B5EF4-FFF2-40B4-BE49-F238E27FC236}">
                    <a16:creationId xmlns:a16="http://schemas.microsoft.com/office/drawing/2014/main" id="{1424430C-B75F-4182-BA6A-890B19A54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399213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1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1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rgbClr val="B3B3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4" name="Freeform 142">
                <a:extLst>
                  <a:ext uri="{FF2B5EF4-FFF2-40B4-BE49-F238E27FC236}">
                    <a16:creationId xmlns:a16="http://schemas.microsoft.com/office/drawing/2014/main" id="{713AA889-3A6B-4A17-B4C4-54C698E001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553200"/>
                <a:ext cx="989013" cy="77788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5" name="Freeform 143">
                <a:extLst>
                  <a:ext uri="{FF2B5EF4-FFF2-40B4-BE49-F238E27FC236}">
                    <a16:creationId xmlns:a16="http://schemas.microsoft.com/office/drawing/2014/main" id="{63DB242E-9DED-47AE-B8DD-81EDA443F6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670675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0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0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0"/>
                      <a:pt x="216" y="10"/>
                      <a:pt x="216" y="10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rgbClr val="B3B3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6" name="Freeform 144">
                <a:extLst>
                  <a:ext uri="{FF2B5EF4-FFF2-40B4-BE49-F238E27FC236}">
                    <a16:creationId xmlns:a16="http://schemas.microsoft.com/office/drawing/2014/main" id="{2DC09378-67F8-4673-9C62-045D743DEB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824663"/>
                <a:ext cx="989013" cy="79375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8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8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8"/>
                      <a:pt x="426" y="28"/>
                      <a:pt x="426" y="28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7" name="Freeform 145">
                <a:extLst>
                  <a:ext uri="{FF2B5EF4-FFF2-40B4-BE49-F238E27FC236}">
                    <a16:creationId xmlns:a16="http://schemas.microsoft.com/office/drawing/2014/main" id="{14610473-D390-46E2-99A9-B6F45FD99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6942138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0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0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0"/>
                      <a:pt x="216" y="10"/>
                      <a:pt x="216" y="10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rgbClr val="B3B3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8" name="Freeform 146">
                <a:extLst>
                  <a:ext uri="{FF2B5EF4-FFF2-40B4-BE49-F238E27FC236}">
                    <a16:creationId xmlns:a16="http://schemas.microsoft.com/office/drawing/2014/main" id="{881B9E02-E78A-4FAD-840C-AF7FEE8505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7096125"/>
                <a:ext cx="989013" cy="79375"/>
              </a:xfrm>
              <a:custGeom>
                <a:avLst/>
                <a:gdLst>
                  <a:gd name="T0" fmla="*/ 420 w 426"/>
                  <a:gd name="T1" fmla="*/ 34 h 34"/>
                  <a:gd name="T2" fmla="*/ 7 w 426"/>
                  <a:gd name="T3" fmla="*/ 34 h 34"/>
                  <a:gd name="T4" fmla="*/ 0 w 426"/>
                  <a:gd name="T5" fmla="*/ 27 h 34"/>
                  <a:gd name="T6" fmla="*/ 0 w 426"/>
                  <a:gd name="T7" fmla="*/ 6 h 34"/>
                  <a:gd name="T8" fmla="*/ 7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7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7"/>
                      <a:pt x="426" y="27"/>
                      <a:pt x="426" y="27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9" name="Freeform 147">
                <a:extLst>
                  <a:ext uri="{FF2B5EF4-FFF2-40B4-BE49-F238E27FC236}">
                    <a16:creationId xmlns:a16="http://schemas.microsoft.com/office/drawing/2014/main" id="{EAB4DF62-C587-4C01-90D5-1CEBE8BD5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06151" y="7215188"/>
                <a:ext cx="501650" cy="30163"/>
              </a:xfrm>
              <a:custGeom>
                <a:avLst/>
                <a:gdLst>
                  <a:gd name="T0" fmla="*/ 213 w 216"/>
                  <a:gd name="T1" fmla="*/ 13 h 13"/>
                  <a:gd name="T2" fmla="*/ 3 w 216"/>
                  <a:gd name="T3" fmla="*/ 13 h 13"/>
                  <a:gd name="T4" fmla="*/ 0 w 216"/>
                  <a:gd name="T5" fmla="*/ 10 h 13"/>
                  <a:gd name="T6" fmla="*/ 0 w 216"/>
                  <a:gd name="T7" fmla="*/ 2 h 13"/>
                  <a:gd name="T8" fmla="*/ 3 w 216"/>
                  <a:gd name="T9" fmla="*/ 0 h 13"/>
                  <a:gd name="T10" fmla="*/ 213 w 216"/>
                  <a:gd name="T11" fmla="*/ 0 h 13"/>
                  <a:gd name="T12" fmla="*/ 216 w 216"/>
                  <a:gd name="T13" fmla="*/ 2 h 13"/>
                  <a:gd name="T14" fmla="*/ 216 w 216"/>
                  <a:gd name="T15" fmla="*/ 10 h 13"/>
                  <a:gd name="T16" fmla="*/ 213 w 216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0" y="12"/>
                      <a:pt x="0" y="1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5" y="0"/>
                      <a:pt x="216" y="1"/>
                      <a:pt x="216" y="2"/>
                    </a:cubicBezTo>
                    <a:cubicBezTo>
                      <a:pt x="216" y="10"/>
                      <a:pt x="216" y="10"/>
                      <a:pt x="216" y="10"/>
                    </a:cubicBezTo>
                    <a:cubicBezTo>
                      <a:pt x="216" y="12"/>
                      <a:pt x="215" y="13"/>
                      <a:pt x="213" y="13"/>
                    </a:cubicBezTo>
                    <a:close/>
                  </a:path>
                </a:pathLst>
              </a:custGeom>
              <a:solidFill>
                <a:srgbClr val="B3B3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0" name="Freeform 148">
                <a:extLst>
                  <a:ext uri="{FF2B5EF4-FFF2-40B4-BE49-F238E27FC236}">
                    <a16:creationId xmlns:a16="http://schemas.microsoft.com/office/drawing/2014/main" id="{49606262-E24D-4122-99BA-DB46847039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7701" y="7529513"/>
                <a:ext cx="989013" cy="79375"/>
              </a:xfrm>
              <a:custGeom>
                <a:avLst/>
                <a:gdLst>
                  <a:gd name="T0" fmla="*/ 420 w 426"/>
                  <a:gd name="T1" fmla="*/ 34 h 34"/>
                  <a:gd name="T2" fmla="*/ 6 w 426"/>
                  <a:gd name="T3" fmla="*/ 34 h 34"/>
                  <a:gd name="T4" fmla="*/ 0 w 426"/>
                  <a:gd name="T5" fmla="*/ 27 h 34"/>
                  <a:gd name="T6" fmla="*/ 0 w 426"/>
                  <a:gd name="T7" fmla="*/ 6 h 34"/>
                  <a:gd name="T8" fmla="*/ 6 w 426"/>
                  <a:gd name="T9" fmla="*/ 0 h 34"/>
                  <a:gd name="T10" fmla="*/ 420 w 426"/>
                  <a:gd name="T11" fmla="*/ 0 h 34"/>
                  <a:gd name="T12" fmla="*/ 426 w 426"/>
                  <a:gd name="T13" fmla="*/ 6 h 34"/>
                  <a:gd name="T14" fmla="*/ 426 w 426"/>
                  <a:gd name="T15" fmla="*/ 27 h 34"/>
                  <a:gd name="T16" fmla="*/ 420 w 426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6" h="34">
                    <a:moveTo>
                      <a:pt x="420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424" y="0"/>
                      <a:pt x="426" y="3"/>
                      <a:pt x="426" y="6"/>
                    </a:cubicBezTo>
                    <a:cubicBezTo>
                      <a:pt x="426" y="27"/>
                      <a:pt x="426" y="27"/>
                      <a:pt x="426" y="27"/>
                    </a:cubicBezTo>
                    <a:cubicBezTo>
                      <a:pt x="426" y="31"/>
                      <a:pt x="424" y="34"/>
                      <a:pt x="420" y="34"/>
                    </a:cubicBezTo>
                    <a:close/>
                  </a:path>
                </a:pathLst>
              </a:custGeom>
              <a:solidFill>
                <a:srgbClr val="9191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1" name="Freeform 149">
                <a:extLst>
                  <a:ext uri="{FF2B5EF4-FFF2-40B4-BE49-F238E27FC236}">
                    <a16:creationId xmlns:a16="http://schemas.microsoft.com/office/drawing/2014/main" id="{003ACC7D-BEFE-4497-810B-014B6C1D9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7701" y="7648575"/>
                <a:ext cx="500063" cy="30163"/>
              </a:xfrm>
              <a:custGeom>
                <a:avLst/>
                <a:gdLst>
                  <a:gd name="T0" fmla="*/ 213 w 215"/>
                  <a:gd name="T1" fmla="*/ 13 h 13"/>
                  <a:gd name="T2" fmla="*/ 3 w 215"/>
                  <a:gd name="T3" fmla="*/ 13 h 13"/>
                  <a:gd name="T4" fmla="*/ 0 w 215"/>
                  <a:gd name="T5" fmla="*/ 10 h 13"/>
                  <a:gd name="T6" fmla="*/ 0 w 215"/>
                  <a:gd name="T7" fmla="*/ 2 h 13"/>
                  <a:gd name="T8" fmla="*/ 3 w 215"/>
                  <a:gd name="T9" fmla="*/ 0 h 13"/>
                  <a:gd name="T10" fmla="*/ 213 w 215"/>
                  <a:gd name="T11" fmla="*/ 0 h 13"/>
                  <a:gd name="T12" fmla="*/ 215 w 215"/>
                  <a:gd name="T13" fmla="*/ 2 h 13"/>
                  <a:gd name="T14" fmla="*/ 215 w 215"/>
                  <a:gd name="T15" fmla="*/ 10 h 13"/>
                  <a:gd name="T16" fmla="*/ 213 w 215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5" h="13">
                    <a:moveTo>
                      <a:pt x="213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1" y="13"/>
                      <a:pt x="0" y="12"/>
                      <a:pt x="0" y="1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14" y="0"/>
                      <a:pt x="215" y="1"/>
                      <a:pt x="215" y="2"/>
                    </a:cubicBezTo>
                    <a:cubicBezTo>
                      <a:pt x="215" y="10"/>
                      <a:pt x="215" y="10"/>
                      <a:pt x="215" y="10"/>
                    </a:cubicBezTo>
                    <a:cubicBezTo>
                      <a:pt x="215" y="12"/>
                      <a:pt x="214" y="13"/>
                      <a:pt x="213" y="13"/>
                    </a:cubicBezTo>
                    <a:close/>
                  </a:path>
                </a:pathLst>
              </a:custGeom>
              <a:solidFill>
                <a:srgbClr val="B3B3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2" name="Freeform 150">
                <a:extLst>
                  <a:ext uri="{FF2B5EF4-FFF2-40B4-BE49-F238E27FC236}">
                    <a16:creationId xmlns:a16="http://schemas.microsoft.com/office/drawing/2014/main" id="{4663E0A2-A59F-4AB9-88F1-0E3AFBCD0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6726" y="4948238"/>
                <a:ext cx="517525" cy="79375"/>
              </a:xfrm>
              <a:custGeom>
                <a:avLst/>
                <a:gdLst>
                  <a:gd name="T0" fmla="*/ 216 w 223"/>
                  <a:gd name="T1" fmla="*/ 34 h 34"/>
                  <a:gd name="T2" fmla="*/ 6 w 223"/>
                  <a:gd name="T3" fmla="*/ 34 h 34"/>
                  <a:gd name="T4" fmla="*/ 0 w 223"/>
                  <a:gd name="T5" fmla="*/ 28 h 34"/>
                  <a:gd name="T6" fmla="*/ 0 w 223"/>
                  <a:gd name="T7" fmla="*/ 6 h 34"/>
                  <a:gd name="T8" fmla="*/ 6 w 223"/>
                  <a:gd name="T9" fmla="*/ 0 h 34"/>
                  <a:gd name="T10" fmla="*/ 216 w 223"/>
                  <a:gd name="T11" fmla="*/ 0 h 34"/>
                  <a:gd name="T12" fmla="*/ 223 w 223"/>
                  <a:gd name="T13" fmla="*/ 6 h 34"/>
                  <a:gd name="T14" fmla="*/ 223 w 223"/>
                  <a:gd name="T15" fmla="*/ 28 h 34"/>
                  <a:gd name="T16" fmla="*/ 216 w 223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3" h="34">
                    <a:moveTo>
                      <a:pt x="216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16" y="0"/>
                      <a:pt x="216" y="0"/>
                      <a:pt x="216" y="0"/>
                    </a:cubicBezTo>
                    <a:cubicBezTo>
                      <a:pt x="220" y="0"/>
                      <a:pt x="223" y="3"/>
                      <a:pt x="223" y="6"/>
                    </a:cubicBezTo>
                    <a:cubicBezTo>
                      <a:pt x="223" y="28"/>
                      <a:pt x="223" y="28"/>
                      <a:pt x="223" y="28"/>
                    </a:cubicBezTo>
                    <a:cubicBezTo>
                      <a:pt x="223" y="31"/>
                      <a:pt x="220" y="34"/>
                      <a:pt x="216" y="34"/>
                    </a:cubicBezTo>
                    <a:close/>
                  </a:path>
                </a:pathLst>
              </a:custGeom>
              <a:solidFill>
                <a:srgbClr val="C0C0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3" name="Freeform 151">
                <a:extLst>
                  <a:ext uri="{FF2B5EF4-FFF2-40B4-BE49-F238E27FC236}">
                    <a16:creationId xmlns:a16="http://schemas.microsoft.com/office/drawing/2014/main" id="{7A7EAB41-5DAD-4592-A81A-358C1AF9D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6201" y="4948238"/>
                <a:ext cx="139700" cy="79375"/>
              </a:xfrm>
              <a:custGeom>
                <a:avLst/>
                <a:gdLst>
                  <a:gd name="T0" fmla="*/ 54 w 60"/>
                  <a:gd name="T1" fmla="*/ 34 h 34"/>
                  <a:gd name="T2" fmla="*/ 6 w 60"/>
                  <a:gd name="T3" fmla="*/ 34 h 34"/>
                  <a:gd name="T4" fmla="*/ 0 w 60"/>
                  <a:gd name="T5" fmla="*/ 28 h 34"/>
                  <a:gd name="T6" fmla="*/ 0 w 60"/>
                  <a:gd name="T7" fmla="*/ 6 h 34"/>
                  <a:gd name="T8" fmla="*/ 6 w 60"/>
                  <a:gd name="T9" fmla="*/ 0 h 34"/>
                  <a:gd name="T10" fmla="*/ 54 w 60"/>
                  <a:gd name="T11" fmla="*/ 0 h 34"/>
                  <a:gd name="T12" fmla="*/ 60 w 60"/>
                  <a:gd name="T13" fmla="*/ 6 h 34"/>
                  <a:gd name="T14" fmla="*/ 60 w 60"/>
                  <a:gd name="T15" fmla="*/ 28 h 34"/>
                  <a:gd name="T16" fmla="*/ 54 w 60"/>
                  <a:gd name="T1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34">
                    <a:moveTo>
                      <a:pt x="54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3" y="34"/>
                      <a:pt x="0" y="31"/>
                      <a:pt x="0" y="2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7" y="0"/>
                      <a:pt x="60" y="3"/>
                      <a:pt x="60" y="6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31"/>
                      <a:pt x="57" y="34"/>
                      <a:pt x="54" y="34"/>
                    </a:cubicBezTo>
                    <a:close/>
                  </a:path>
                </a:pathLst>
              </a:custGeom>
              <a:solidFill>
                <a:srgbClr val="C0C0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4" name="Oval 152">
                <a:extLst>
                  <a:ext uri="{FF2B5EF4-FFF2-40B4-BE49-F238E27FC236}">
                    <a16:creationId xmlns:a16="http://schemas.microsoft.com/office/drawing/2014/main" id="{25192C28-6C5C-4DAB-BC00-DCCFBBF97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1001" y="7046913"/>
                <a:ext cx="61913" cy="63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5" name="Oval 153">
                <a:extLst>
                  <a:ext uri="{FF2B5EF4-FFF2-40B4-BE49-F238E27FC236}">
                    <a16:creationId xmlns:a16="http://schemas.microsoft.com/office/drawing/2014/main" id="{CB3174D2-8949-400B-81C9-9A41BECC0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3076" y="7046913"/>
                <a:ext cx="63500" cy="63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6" name="Oval 154">
                <a:extLst>
                  <a:ext uri="{FF2B5EF4-FFF2-40B4-BE49-F238E27FC236}">
                    <a16:creationId xmlns:a16="http://schemas.microsoft.com/office/drawing/2014/main" id="{F26E6CDA-383B-4033-AB01-B6157EF3FD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63089" y="7046913"/>
                <a:ext cx="63500" cy="63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7" name="Freeform 155">
                <a:extLst>
                  <a:ext uri="{FF2B5EF4-FFF2-40B4-BE49-F238E27FC236}">
                    <a16:creationId xmlns:a16="http://schemas.microsoft.com/office/drawing/2014/main" id="{5D926BD3-A7C4-4DD6-AC0D-A0A93E63D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0814" y="6369050"/>
                <a:ext cx="712788" cy="441325"/>
              </a:xfrm>
              <a:custGeom>
                <a:avLst/>
                <a:gdLst>
                  <a:gd name="T0" fmla="*/ 0 w 449"/>
                  <a:gd name="T1" fmla="*/ 278 h 278"/>
                  <a:gd name="T2" fmla="*/ 108 w 449"/>
                  <a:gd name="T3" fmla="*/ 111 h 278"/>
                  <a:gd name="T4" fmla="*/ 179 w 449"/>
                  <a:gd name="T5" fmla="*/ 192 h 278"/>
                  <a:gd name="T6" fmla="*/ 304 w 449"/>
                  <a:gd name="T7" fmla="*/ 0 h 278"/>
                  <a:gd name="T8" fmla="*/ 449 w 449"/>
                  <a:gd name="T9" fmla="*/ 278 h 278"/>
                  <a:gd name="T10" fmla="*/ 0 w 449"/>
                  <a:gd name="T11" fmla="*/ 278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9" h="278">
                    <a:moveTo>
                      <a:pt x="0" y="278"/>
                    </a:moveTo>
                    <a:lnTo>
                      <a:pt x="108" y="111"/>
                    </a:lnTo>
                    <a:lnTo>
                      <a:pt x="179" y="192"/>
                    </a:lnTo>
                    <a:lnTo>
                      <a:pt x="304" y="0"/>
                    </a:lnTo>
                    <a:lnTo>
                      <a:pt x="449" y="278"/>
                    </a:lnTo>
                    <a:lnTo>
                      <a:pt x="0" y="278"/>
                    </a:lnTo>
                    <a:close/>
                  </a:path>
                </a:pathLst>
              </a:custGeom>
              <a:solidFill>
                <a:srgbClr val="656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8" name="Oval 156">
                <a:extLst>
                  <a:ext uri="{FF2B5EF4-FFF2-40B4-BE49-F238E27FC236}">
                    <a16:creationId xmlns:a16="http://schemas.microsoft.com/office/drawing/2014/main" id="{6B6E843B-5D51-4994-9F94-0CF5DF17D4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90039" y="6329363"/>
                <a:ext cx="142875" cy="144463"/>
              </a:xfrm>
              <a:prstGeom prst="ellipse">
                <a:avLst/>
              </a:prstGeom>
              <a:solidFill>
                <a:srgbClr val="656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9" name="Oval 157">
                <a:extLst>
                  <a:ext uri="{FF2B5EF4-FFF2-40B4-BE49-F238E27FC236}">
                    <a16:creationId xmlns:a16="http://schemas.microsoft.com/office/drawing/2014/main" id="{E391C4FB-F7BB-44E3-9D94-E2DF000996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6021388"/>
                <a:ext cx="125413" cy="125413"/>
              </a:xfrm>
              <a:prstGeom prst="ellipse">
                <a:avLst/>
              </a:prstGeom>
              <a:solidFill>
                <a:srgbClr val="8181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0" name="Oval 158">
                <a:extLst>
                  <a:ext uri="{FF2B5EF4-FFF2-40B4-BE49-F238E27FC236}">
                    <a16:creationId xmlns:a16="http://schemas.microsoft.com/office/drawing/2014/main" id="{CA2AC0E9-1583-44BC-B0E4-66764F89F6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6297613"/>
                <a:ext cx="125413" cy="125413"/>
              </a:xfrm>
              <a:prstGeom prst="ellipse">
                <a:avLst/>
              </a:prstGeom>
              <a:solidFill>
                <a:srgbClr val="8181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1" name="Oval 159">
                <a:extLst>
                  <a:ext uri="{FF2B5EF4-FFF2-40B4-BE49-F238E27FC236}">
                    <a16:creationId xmlns:a16="http://schemas.microsoft.com/office/drawing/2014/main" id="{97DB1BC0-E441-4521-AF19-452F3B85F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6573838"/>
                <a:ext cx="125413" cy="122238"/>
              </a:xfrm>
              <a:prstGeom prst="ellipse">
                <a:avLst/>
              </a:prstGeom>
              <a:solidFill>
                <a:srgbClr val="8181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2" name="Oval 160">
                <a:extLst>
                  <a:ext uri="{FF2B5EF4-FFF2-40B4-BE49-F238E27FC236}">
                    <a16:creationId xmlns:a16="http://schemas.microsoft.com/office/drawing/2014/main" id="{690ECC9F-42F5-4F92-9FE0-5B305A0501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6846888"/>
                <a:ext cx="125413" cy="125413"/>
              </a:xfrm>
              <a:prstGeom prst="ellipse">
                <a:avLst/>
              </a:prstGeom>
              <a:solidFill>
                <a:srgbClr val="8181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3" name="Oval 161">
                <a:extLst>
                  <a:ext uri="{FF2B5EF4-FFF2-40B4-BE49-F238E27FC236}">
                    <a16:creationId xmlns:a16="http://schemas.microsoft.com/office/drawing/2014/main" id="{1C39BC85-5961-41B8-B2FB-10F5E088AD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64851" y="7123113"/>
                <a:ext cx="125413" cy="125413"/>
              </a:xfrm>
              <a:prstGeom prst="ellipse">
                <a:avLst/>
              </a:prstGeom>
              <a:solidFill>
                <a:srgbClr val="8181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4" name="Freeform 162">
                <a:extLst>
                  <a:ext uri="{FF2B5EF4-FFF2-40B4-BE49-F238E27FC236}">
                    <a16:creationId xmlns:a16="http://schemas.microsoft.com/office/drawing/2014/main" id="{7A341D13-1463-4437-A5D1-AD2277E19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5951" y="7780338"/>
                <a:ext cx="2290763" cy="1187450"/>
              </a:xfrm>
              <a:custGeom>
                <a:avLst/>
                <a:gdLst>
                  <a:gd name="T0" fmla="*/ 972 w 987"/>
                  <a:gd name="T1" fmla="*/ 511 h 511"/>
                  <a:gd name="T2" fmla="*/ 16 w 987"/>
                  <a:gd name="T3" fmla="*/ 511 h 511"/>
                  <a:gd name="T4" fmla="*/ 0 w 987"/>
                  <a:gd name="T5" fmla="*/ 496 h 511"/>
                  <a:gd name="T6" fmla="*/ 0 w 987"/>
                  <a:gd name="T7" fmla="*/ 16 h 511"/>
                  <a:gd name="T8" fmla="*/ 16 w 987"/>
                  <a:gd name="T9" fmla="*/ 0 h 511"/>
                  <a:gd name="T10" fmla="*/ 972 w 987"/>
                  <a:gd name="T11" fmla="*/ 0 h 511"/>
                  <a:gd name="T12" fmla="*/ 987 w 987"/>
                  <a:gd name="T13" fmla="*/ 16 h 511"/>
                  <a:gd name="T14" fmla="*/ 987 w 987"/>
                  <a:gd name="T15" fmla="*/ 496 h 511"/>
                  <a:gd name="T16" fmla="*/ 972 w 987"/>
                  <a:gd name="T17" fmla="*/ 511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7" h="511">
                    <a:moveTo>
                      <a:pt x="972" y="511"/>
                    </a:moveTo>
                    <a:cubicBezTo>
                      <a:pt x="16" y="511"/>
                      <a:pt x="16" y="511"/>
                      <a:pt x="16" y="511"/>
                    </a:cubicBezTo>
                    <a:cubicBezTo>
                      <a:pt x="7" y="511"/>
                      <a:pt x="0" y="504"/>
                      <a:pt x="0" y="49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972" y="0"/>
                      <a:pt x="972" y="0"/>
                      <a:pt x="972" y="0"/>
                    </a:cubicBezTo>
                    <a:cubicBezTo>
                      <a:pt x="980" y="0"/>
                      <a:pt x="987" y="7"/>
                      <a:pt x="987" y="16"/>
                    </a:cubicBezTo>
                    <a:cubicBezTo>
                      <a:pt x="987" y="496"/>
                      <a:pt x="987" y="496"/>
                      <a:pt x="987" y="496"/>
                    </a:cubicBezTo>
                    <a:cubicBezTo>
                      <a:pt x="987" y="504"/>
                      <a:pt x="980" y="511"/>
                      <a:pt x="972" y="511"/>
                    </a:cubicBezTo>
                    <a:close/>
                  </a:path>
                </a:pathLst>
              </a:custGeom>
              <a:solidFill>
                <a:srgbClr val="7F7C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5" name="Freeform 163">
                <a:extLst>
                  <a:ext uri="{FF2B5EF4-FFF2-40B4-BE49-F238E27FC236}">
                    <a16:creationId xmlns:a16="http://schemas.microsoft.com/office/drawing/2014/main" id="{94D1755A-F527-4926-B847-8272257C6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6076" y="8164513"/>
                <a:ext cx="290513" cy="420688"/>
              </a:xfrm>
              <a:custGeom>
                <a:avLst/>
                <a:gdLst>
                  <a:gd name="T0" fmla="*/ 1 w 183"/>
                  <a:gd name="T1" fmla="*/ 1 h 265"/>
                  <a:gd name="T2" fmla="*/ 1 w 183"/>
                  <a:gd name="T3" fmla="*/ 265 h 265"/>
                  <a:gd name="T4" fmla="*/ 183 w 183"/>
                  <a:gd name="T5" fmla="*/ 126 h 265"/>
                  <a:gd name="T6" fmla="*/ 0 w 183"/>
                  <a:gd name="T7" fmla="*/ 0 h 265"/>
                  <a:gd name="T8" fmla="*/ 1 w 183"/>
                  <a:gd name="T9" fmla="*/ 1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265">
                    <a:moveTo>
                      <a:pt x="1" y="1"/>
                    </a:moveTo>
                    <a:lnTo>
                      <a:pt x="1" y="265"/>
                    </a:lnTo>
                    <a:lnTo>
                      <a:pt x="183" y="126"/>
                    </a:lnTo>
                    <a:lnTo>
                      <a:pt x="0" y="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6" name="Freeform 164">
                <a:extLst>
                  <a:ext uri="{FF2B5EF4-FFF2-40B4-BE49-F238E27FC236}">
                    <a16:creationId xmlns:a16="http://schemas.microsoft.com/office/drawing/2014/main" id="{978A2657-1B78-427A-9353-CAF7517BA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6076" y="8164513"/>
                <a:ext cx="290513" cy="420688"/>
              </a:xfrm>
              <a:custGeom>
                <a:avLst/>
                <a:gdLst>
                  <a:gd name="T0" fmla="*/ 1 w 183"/>
                  <a:gd name="T1" fmla="*/ 1 h 265"/>
                  <a:gd name="T2" fmla="*/ 1 w 183"/>
                  <a:gd name="T3" fmla="*/ 265 h 265"/>
                  <a:gd name="T4" fmla="*/ 183 w 183"/>
                  <a:gd name="T5" fmla="*/ 126 h 265"/>
                  <a:gd name="T6" fmla="*/ 0 w 183"/>
                  <a:gd name="T7" fmla="*/ 0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3" h="265">
                    <a:moveTo>
                      <a:pt x="1" y="1"/>
                    </a:moveTo>
                    <a:lnTo>
                      <a:pt x="1" y="265"/>
                    </a:lnTo>
                    <a:lnTo>
                      <a:pt x="183" y="12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7" name="Freeform 165">
                <a:extLst>
                  <a:ext uri="{FF2B5EF4-FFF2-40B4-BE49-F238E27FC236}">
                    <a16:creationId xmlns:a16="http://schemas.microsoft.com/office/drawing/2014/main" id="{A6B1D2B5-FF74-4FD6-834C-E5994C8FD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69626" y="7924800"/>
                <a:ext cx="774700" cy="776288"/>
              </a:xfrm>
              <a:custGeom>
                <a:avLst/>
                <a:gdLst>
                  <a:gd name="T0" fmla="*/ 167 w 334"/>
                  <a:gd name="T1" fmla="*/ 167 h 334"/>
                  <a:gd name="T2" fmla="*/ 334 w 334"/>
                  <a:gd name="T3" fmla="*/ 167 h 334"/>
                  <a:gd name="T4" fmla="*/ 167 w 334"/>
                  <a:gd name="T5" fmla="*/ 334 h 334"/>
                  <a:gd name="T6" fmla="*/ 0 w 334"/>
                  <a:gd name="T7" fmla="*/ 167 h 334"/>
                  <a:gd name="T8" fmla="*/ 167 w 334"/>
                  <a:gd name="T9" fmla="*/ 0 h 334"/>
                  <a:gd name="T10" fmla="*/ 240 w 334"/>
                  <a:gd name="T11" fmla="*/ 17 h 334"/>
                  <a:gd name="T12" fmla="*/ 167 w 334"/>
                  <a:gd name="T13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334">
                    <a:moveTo>
                      <a:pt x="167" y="167"/>
                    </a:moveTo>
                    <a:cubicBezTo>
                      <a:pt x="334" y="167"/>
                      <a:pt x="334" y="167"/>
                      <a:pt x="334" y="167"/>
                    </a:cubicBezTo>
                    <a:cubicBezTo>
                      <a:pt x="334" y="258"/>
                      <a:pt x="259" y="334"/>
                      <a:pt x="167" y="334"/>
                    </a:cubicBezTo>
                    <a:cubicBezTo>
                      <a:pt x="75" y="334"/>
                      <a:pt x="0" y="258"/>
                      <a:pt x="0" y="167"/>
                    </a:cubicBezTo>
                    <a:cubicBezTo>
                      <a:pt x="0" y="75"/>
                      <a:pt x="75" y="0"/>
                      <a:pt x="167" y="0"/>
                    </a:cubicBezTo>
                    <a:cubicBezTo>
                      <a:pt x="192" y="0"/>
                      <a:pt x="218" y="5"/>
                      <a:pt x="240" y="17"/>
                    </a:cubicBezTo>
                    <a:lnTo>
                      <a:pt x="167" y="167"/>
                    </a:lnTo>
                    <a:close/>
                  </a:path>
                </a:pathLst>
              </a:custGeom>
              <a:solidFill>
                <a:srgbClr val="7F7C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8" name="Freeform 166">
                <a:extLst>
                  <a:ext uri="{FF2B5EF4-FFF2-40B4-BE49-F238E27FC236}">
                    <a16:creationId xmlns:a16="http://schemas.microsoft.com/office/drawing/2014/main" id="{B525D992-5308-4059-B6DE-A5506E348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1264" y="7945438"/>
                <a:ext cx="422275" cy="355600"/>
              </a:xfrm>
              <a:custGeom>
                <a:avLst/>
                <a:gdLst>
                  <a:gd name="T0" fmla="*/ 0 w 182"/>
                  <a:gd name="T1" fmla="*/ 153 h 153"/>
                  <a:gd name="T2" fmla="*/ 99 w 182"/>
                  <a:gd name="T3" fmla="*/ 0 h 153"/>
                  <a:gd name="T4" fmla="*/ 156 w 182"/>
                  <a:gd name="T5" fmla="*/ 57 h 153"/>
                  <a:gd name="T6" fmla="*/ 182 w 182"/>
                  <a:gd name="T7" fmla="*/ 134 h 153"/>
                  <a:gd name="T8" fmla="*/ 0 w 182"/>
                  <a:gd name="T9" fmla="*/ 153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153">
                    <a:moveTo>
                      <a:pt x="0" y="153"/>
                    </a:moveTo>
                    <a:cubicBezTo>
                      <a:pt x="99" y="0"/>
                      <a:pt x="99" y="0"/>
                      <a:pt x="99" y="0"/>
                    </a:cubicBezTo>
                    <a:cubicBezTo>
                      <a:pt x="122" y="14"/>
                      <a:pt x="141" y="34"/>
                      <a:pt x="156" y="57"/>
                    </a:cubicBezTo>
                    <a:cubicBezTo>
                      <a:pt x="170" y="81"/>
                      <a:pt x="179" y="107"/>
                      <a:pt x="182" y="134"/>
                    </a:cubicBezTo>
                    <a:lnTo>
                      <a:pt x="0" y="153"/>
                    </a:lnTo>
                    <a:close/>
                  </a:path>
                </a:pathLst>
              </a:custGeom>
              <a:solidFill>
                <a:srgbClr val="5D5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9" name="Rectangle 167">
                <a:extLst>
                  <a:ext uri="{FF2B5EF4-FFF2-40B4-BE49-F238E27FC236}">
                    <a16:creationId xmlns:a16="http://schemas.microsoft.com/office/drawing/2014/main" id="{EB5031AC-CEAC-4A52-9439-E572071ABC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1351" y="7945438"/>
                <a:ext cx="90488" cy="708025"/>
              </a:xfrm>
              <a:prstGeom prst="rect">
                <a:avLst/>
              </a:prstGeom>
              <a:solidFill>
                <a:srgbClr val="5D5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0" name="Rectangle 168">
                <a:extLst>
                  <a:ext uri="{FF2B5EF4-FFF2-40B4-BE49-F238E27FC236}">
                    <a16:creationId xmlns:a16="http://schemas.microsoft.com/office/drawing/2014/main" id="{CFA29D11-D435-4C9C-B8C9-887B73067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1839" y="8361363"/>
                <a:ext cx="93663" cy="292100"/>
              </a:xfrm>
              <a:prstGeom prst="rect">
                <a:avLst/>
              </a:prstGeom>
              <a:solidFill>
                <a:srgbClr val="3A3A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1" name="Rectangle 169">
                <a:extLst>
                  <a:ext uri="{FF2B5EF4-FFF2-40B4-BE49-F238E27FC236}">
                    <a16:creationId xmlns:a16="http://schemas.microsoft.com/office/drawing/2014/main" id="{19FAA2CF-E762-45AE-91D1-09F8DA64D3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96789" y="8085138"/>
                <a:ext cx="92075" cy="568325"/>
              </a:xfrm>
              <a:prstGeom prst="rect">
                <a:avLst/>
              </a:prstGeom>
              <a:solidFill>
                <a:srgbClr val="5D5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2" name="Rectangle 170">
                <a:extLst>
                  <a:ext uri="{FF2B5EF4-FFF2-40B4-BE49-F238E27FC236}">
                    <a16:creationId xmlns:a16="http://schemas.microsoft.com/office/drawing/2014/main" id="{6BC21722-BE50-4665-A149-7CB914EDB7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8864" y="8275638"/>
                <a:ext cx="90488" cy="377825"/>
              </a:xfrm>
              <a:prstGeom prst="rect">
                <a:avLst/>
              </a:prstGeom>
              <a:solidFill>
                <a:srgbClr val="3A3A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3" name="Rectangle 171">
                <a:extLst>
                  <a:ext uri="{FF2B5EF4-FFF2-40B4-BE49-F238E27FC236}">
                    <a16:creationId xmlns:a16="http://schemas.microsoft.com/office/drawing/2014/main" id="{7D6E43F5-667A-4DA1-B901-8D5AD0576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3814" y="7772400"/>
                <a:ext cx="90488" cy="881063"/>
              </a:xfrm>
              <a:prstGeom prst="rect">
                <a:avLst/>
              </a:prstGeom>
              <a:solidFill>
                <a:srgbClr val="5D5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4" name="Rectangle 172">
                <a:extLst>
                  <a:ext uri="{FF2B5EF4-FFF2-40B4-BE49-F238E27FC236}">
                    <a16:creationId xmlns:a16="http://schemas.microsoft.com/office/drawing/2014/main" id="{819E0DF4-712D-481E-BB0A-350A8EF0FC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14301" y="8074025"/>
                <a:ext cx="90488" cy="579438"/>
              </a:xfrm>
              <a:prstGeom prst="rect">
                <a:avLst/>
              </a:prstGeom>
              <a:solidFill>
                <a:srgbClr val="3A3A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5" name="Rectangle 173">
                <a:extLst>
                  <a:ext uri="{FF2B5EF4-FFF2-40B4-BE49-F238E27FC236}">
                    <a16:creationId xmlns:a16="http://schemas.microsoft.com/office/drawing/2014/main" id="{B6EEDF8E-0656-4C80-AC0E-CF5DBDDC4F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49251" y="8175625"/>
                <a:ext cx="90488" cy="477838"/>
              </a:xfrm>
              <a:prstGeom prst="rect">
                <a:avLst/>
              </a:prstGeom>
              <a:solidFill>
                <a:srgbClr val="5D5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6" name="Rectangle 174">
                <a:extLst>
                  <a:ext uri="{FF2B5EF4-FFF2-40B4-BE49-F238E27FC236}">
                    <a16:creationId xmlns:a16="http://schemas.microsoft.com/office/drawing/2014/main" id="{ECCCB4CC-32E9-414C-A7CF-8452C9A0FC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39739" y="8491538"/>
                <a:ext cx="92075" cy="161925"/>
              </a:xfrm>
              <a:prstGeom prst="rect">
                <a:avLst/>
              </a:prstGeom>
              <a:solidFill>
                <a:srgbClr val="3A3A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7" name="Freeform 175">
                <a:extLst>
                  <a:ext uri="{FF2B5EF4-FFF2-40B4-BE49-F238E27FC236}">
                    <a16:creationId xmlns:a16="http://schemas.microsoft.com/office/drawing/2014/main" id="{B0C5EE65-72E0-4ED2-A99E-63C4A34B2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6276" y="5129213"/>
                <a:ext cx="4065588" cy="506413"/>
              </a:xfrm>
              <a:custGeom>
                <a:avLst/>
                <a:gdLst>
                  <a:gd name="T0" fmla="*/ 1735 w 1752"/>
                  <a:gd name="T1" fmla="*/ 218 h 218"/>
                  <a:gd name="T2" fmla="*/ 17 w 1752"/>
                  <a:gd name="T3" fmla="*/ 218 h 218"/>
                  <a:gd name="T4" fmla="*/ 0 w 1752"/>
                  <a:gd name="T5" fmla="*/ 200 h 218"/>
                  <a:gd name="T6" fmla="*/ 0 w 1752"/>
                  <a:gd name="T7" fmla="*/ 18 h 218"/>
                  <a:gd name="T8" fmla="*/ 17 w 1752"/>
                  <a:gd name="T9" fmla="*/ 0 h 218"/>
                  <a:gd name="T10" fmla="*/ 1735 w 1752"/>
                  <a:gd name="T11" fmla="*/ 0 h 218"/>
                  <a:gd name="T12" fmla="*/ 1752 w 1752"/>
                  <a:gd name="T13" fmla="*/ 18 h 218"/>
                  <a:gd name="T14" fmla="*/ 1752 w 1752"/>
                  <a:gd name="T15" fmla="*/ 200 h 218"/>
                  <a:gd name="T16" fmla="*/ 1735 w 1752"/>
                  <a:gd name="T17" fmla="*/ 218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52" h="218">
                    <a:moveTo>
                      <a:pt x="1735" y="218"/>
                    </a:moveTo>
                    <a:cubicBezTo>
                      <a:pt x="17" y="218"/>
                      <a:pt x="17" y="218"/>
                      <a:pt x="17" y="218"/>
                    </a:cubicBezTo>
                    <a:cubicBezTo>
                      <a:pt x="8" y="218"/>
                      <a:pt x="0" y="210"/>
                      <a:pt x="0" y="20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1735" y="0"/>
                      <a:pt x="1735" y="0"/>
                      <a:pt x="1735" y="0"/>
                    </a:cubicBezTo>
                    <a:cubicBezTo>
                      <a:pt x="1744" y="0"/>
                      <a:pt x="1752" y="8"/>
                      <a:pt x="1752" y="18"/>
                    </a:cubicBezTo>
                    <a:cubicBezTo>
                      <a:pt x="1752" y="200"/>
                      <a:pt x="1752" y="200"/>
                      <a:pt x="1752" y="200"/>
                    </a:cubicBezTo>
                    <a:cubicBezTo>
                      <a:pt x="1752" y="210"/>
                      <a:pt x="1744" y="218"/>
                      <a:pt x="1735" y="218"/>
                    </a:cubicBezTo>
                    <a:close/>
                  </a:path>
                </a:pathLst>
              </a:custGeom>
              <a:solidFill>
                <a:srgbClr val="8A7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8" name="Line 208">
                <a:extLst>
                  <a:ext uri="{FF2B5EF4-FFF2-40B4-BE49-F238E27FC236}">
                    <a16:creationId xmlns:a16="http://schemas.microsoft.com/office/drawing/2014/main" id="{9004E44D-5EC0-441D-88B4-1116029E2C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558463" y="5078413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9" name="Line 209">
                <a:extLst>
                  <a:ext uri="{FF2B5EF4-FFF2-40B4-BE49-F238E27FC236}">
                    <a16:creationId xmlns:a16="http://schemas.microsoft.com/office/drawing/2014/main" id="{1616CD69-F0A0-430D-94AF-988885A52B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558463" y="5078413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A1592339-05B9-4C39-93C1-0B3237F3F06B}"/>
                </a:ext>
              </a:extLst>
            </p:cNvPr>
            <p:cNvGrpSpPr/>
            <p:nvPr/>
          </p:nvGrpSpPr>
          <p:grpSpPr>
            <a:xfrm>
              <a:off x="6994526" y="4725987"/>
              <a:ext cx="2484437" cy="1271588"/>
              <a:chOff x="9928226" y="2581275"/>
              <a:chExt cx="2484437" cy="1271588"/>
            </a:xfrm>
          </p:grpSpPr>
          <p:sp>
            <p:nvSpPr>
              <p:cNvPr id="267" name="Freeform 210">
                <a:extLst>
                  <a:ext uri="{FF2B5EF4-FFF2-40B4-BE49-F238E27FC236}">
                    <a16:creationId xmlns:a16="http://schemas.microsoft.com/office/drawing/2014/main" id="{D6723F62-EC58-4EA4-976F-2786F9C3A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14026" y="2871788"/>
                <a:ext cx="223838" cy="415925"/>
              </a:xfrm>
              <a:custGeom>
                <a:avLst/>
                <a:gdLst>
                  <a:gd name="T0" fmla="*/ 34 w 96"/>
                  <a:gd name="T1" fmla="*/ 23 h 179"/>
                  <a:gd name="T2" fmla="*/ 0 w 96"/>
                  <a:gd name="T3" fmla="*/ 179 h 179"/>
                  <a:gd name="T4" fmla="*/ 41 w 96"/>
                  <a:gd name="T5" fmla="*/ 175 h 179"/>
                  <a:gd name="T6" fmla="*/ 96 w 96"/>
                  <a:gd name="T7" fmla="*/ 14 h 179"/>
                  <a:gd name="T8" fmla="*/ 66 w 96"/>
                  <a:gd name="T9" fmla="*/ 0 h 179"/>
                  <a:gd name="T10" fmla="*/ 34 w 96"/>
                  <a:gd name="T11" fmla="*/ 2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179">
                    <a:moveTo>
                      <a:pt x="34" y="23"/>
                    </a:moveTo>
                    <a:cubicBezTo>
                      <a:pt x="34" y="23"/>
                      <a:pt x="41" y="78"/>
                      <a:pt x="0" y="179"/>
                    </a:cubicBezTo>
                    <a:cubicBezTo>
                      <a:pt x="41" y="175"/>
                      <a:pt x="41" y="175"/>
                      <a:pt x="41" y="175"/>
                    </a:cubicBezTo>
                    <a:cubicBezTo>
                      <a:pt x="96" y="14"/>
                      <a:pt x="96" y="14"/>
                      <a:pt x="96" y="1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34" y="23"/>
                    </a:lnTo>
                    <a:close/>
                  </a:path>
                </a:pathLst>
              </a:custGeom>
              <a:solidFill>
                <a:srgbClr val="377DF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8" name="Freeform 211">
                <a:extLst>
                  <a:ext uri="{FF2B5EF4-FFF2-40B4-BE49-F238E27FC236}">
                    <a16:creationId xmlns:a16="http://schemas.microsoft.com/office/drawing/2014/main" id="{570D07C0-7BA2-4599-8546-F3B7FB8803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67988" y="2651125"/>
                <a:ext cx="1171575" cy="660400"/>
              </a:xfrm>
              <a:custGeom>
                <a:avLst/>
                <a:gdLst>
                  <a:gd name="T0" fmla="*/ 0 w 505"/>
                  <a:gd name="T1" fmla="*/ 274 h 284"/>
                  <a:gd name="T2" fmla="*/ 93 w 505"/>
                  <a:gd name="T3" fmla="*/ 116 h 284"/>
                  <a:gd name="T4" fmla="*/ 160 w 505"/>
                  <a:gd name="T5" fmla="*/ 0 h 284"/>
                  <a:gd name="T6" fmla="*/ 333 w 505"/>
                  <a:gd name="T7" fmla="*/ 47 h 284"/>
                  <a:gd name="T8" fmla="*/ 505 w 505"/>
                  <a:gd name="T9" fmla="*/ 95 h 284"/>
                  <a:gd name="T10" fmla="*/ 369 w 505"/>
                  <a:gd name="T11" fmla="*/ 274 h 284"/>
                  <a:gd name="T12" fmla="*/ 0 w 505"/>
                  <a:gd name="T13" fmla="*/ 27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5" h="284">
                    <a:moveTo>
                      <a:pt x="0" y="274"/>
                    </a:moveTo>
                    <a:cubicBezTo>
                      <a:pt x="50" y="234"/>
                      <a:pt x="88" y="200"/>
                      <a:pt x="93" y="116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224" y="3"/>
                      <a:pt x="281" y="20"/>
                      <a:pt x="333" y="47"/>
                    </a:cubicBezTo>
                    <a:cubicBezTo>
                      <a:pt x="391" y="57"/>
                      <a:pt x="449" y="72"/>
                      <a:pt x="505" y="95"/>
                    </a:cubicBezTo>
                    <a:cubicBezTo>
                      <a:pt x="492" y="143"/>
                      <a:pt x="453" y="201"/>
                      <a:pt x="369" y="274"/>
                    </a:cubicBezTo>
                    <a:cubicBezTo>
                      <a:pt x="358" y="284"/>
                      <a:pt x="0" y="274"/>
                      <a:pt x="0" y="274"/>
                    </a:cubicBezTo>
                    <a:close/>
                  </a:path>
                </a:pathLst>
              </a:custGeom>
              <a:solidFill>
                <a:srgbClr val="377D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9" name="Freeform 212">
                <a:extLst>
                  <a:ext uri="{FF2B5EF4-FFF2-40B4-BE49-F238E27FC236}">
                    <a16:creationId xmlns:a16="http://schemas.microsoft.com/office/drawing/2014/main" id="{C363F38D-2510-4510-B0F6-7C1E0FDB4A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85526" y="2624138"/>
                <a:ext cx="376238" cy="496888"/>
              </a:xfrm>
              <a:custGeom>
                <a:avLst/>
                <a:gdLst>
                  <a:gd name="T0" fmla="*/ 16 w 162"/>
                  <a:gd name="T1" fmla="*/ 62 h 214"/>
                  <a:gd name="T2" fmla="*/ 29 w 162"/>
                  <a:gd name="T3" fmla="*/ 35 h 214"/>
                  <a:gd name="T4" fmla="*/ 39 w 162"/>
                  <a:gd name="T5" fmla="*/ 22 h 214"/>
                  <a:gd name="T6" fmla="*/ 113 w 162"/>
                  <a:gd name="T7" fmla="*/ 6 h 214"/>
                  <a:gd name="T8" fmla="*/ 162 w 162"/>
                  <a:gd name="T9" fmla="*/ 73 h 214"/>
                  <a:gd name="T10" fmla="*/ 130 w 162"/>
                  <a:gd name="T11" fmla="*/ 162 h 214"/>
                  <a:gd name="T12" fmla="*/ 58 w 162"/>
                  <a:gd name="T13" fmla="*/ 212 h 214"/>
                  <a:gd name="T14" fmla="*/ 41 w 162"/>
                  <a:gd name="T15" fmla="*/ 211 h 214"/>
                  <a:gd name="T16" fmla="*/ 0 w 162"/>
                  <a:gd name="T17" fmla="*/ 155 h 214"/>
                  <a:gd name="T18" fmla="*/ 8 w 162"/>
                  <a:gd name="T19" fmla="*/ 91 h 214"/>
                  <a:gd name="T20" fmla="*/ 16 w 162"/>
                  <a:gd name="T21" fmla="*/ 6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2" h="214">
                    <a:moveTo>
                      <a:pt x="16" y="62"/>
                    </a:moveTo>
                    <a:cubicBezTo>
                      <a:pt x="21" y="53"/>
                      <a:pt x="26" y="42"/>
                      <a:pt x="29" y="35"/>
                    </a:cubicBezTo>
                    <a:cubicBezTo>
                      <a:pt x="32" y="30"/>
                      <a:pt x="35" y="25"/>
                      <a:pt x="39" y="22"/>
                    </a:cubicBezTo>
                    <a:cubicBezTo>
                      <a:pt x="60" y="4"/>
                      <a:pt x="85" y="0"/>
                      <a:pt x="113" y="6"/>
                    </a:cubicBezTo>
                    <a:cubicBezTo>
                      <a:pt x="151" y="16"/>
                      <a:pt x="161" y="42"/>
                      <a:pt x="162" y="73"/>
                    </a:cubicBezTo>
                    <a:cubicBezTo>
                      <a:pt x="159" y="107"/>
                      <a:pt x="148" y="136"/>
                      <a:pt x="130" y="162"/>
                    </a:cubicBezTo>
                    <a:cubicBezTo>
                      <a:pt x="108" y="188"/>
                      <a:pt x="84" y="204"/>
                      <a:pt x="58" y="212"/>
                    </a:cubicBezTo>
                    <a:cubicBezTo>
                      <a:pt x="52" y="214"/>
                      <a:pt x="47" y="213"/>
                      <a:pt x="41" y="211"/>
                    </a:cubicBezTo>
                    <a:cubicBezTo>
                      <a:pt x="15" y="198"/>
                      <a:pt x="2" y="180"/>
                      <a:pt x="0" y="155"/>
                    </a:cubicBezTo>
                    <a:cubicBezTo>
                      <a:pt x="8" y="91"/>
                      <a:pt x="8" y="91"/>
                      <a:pt x="8" y="91"/>
                    </a:cubicBezTo>
                    <a:cubicBezTo>
                      <a:pt x="9" y="81"/>
                      <a:pt x="12" y="71"/>
                      <a:pt x="16" y="62"/>
                    </a:cubicBez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0" name="Freeform 213">
                <a:extLst>
                  <a:ext uri="{FF2B5EF4-FFF2-40B4-BE49-F238E27FC236}">
                    <a16:creationId xmlns:a16="http://schemas.microsoft.com/office/drawing/2014/main" id="{AA823B1A-8E06-4743-ACED-37CE658ADE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72863" y="3446463"/>
                <a:ext cx="276225" cy="271463"/>
              </a:xfrm>
              <a:custGeom>
                <a:avLst/>
                <a:gdLst>
                  <a:gd name="T0" fmla="*/ 119 w 119"/>
                  <a:gd name="T1" fmla="*/ 27 h 117"/>
                  <a:gd name="T2" fmla="*/ 71 w 119"/>
                  <a:gd name="T3" fmla="*/ 107 h 117"/>
                  <a:gd name="T4" fmla="*/ 64 w 119"/>
                  <a:gd name="T5" fmla="*/ 104 h 117"/>
                  <a:gd name="T6" fmla="*/ 70 w 119"/>
                  <a:gd name="T7" fmla="*/ 79 h 117"/>
                  <a:gd name="T8" fmla="*/ 49 w 119"/>
                  <a:gd name="T9" fmla="*/ 111 h 117"/>
                  <a:gd name="T10" fmla="*/ 42 w 119"/>
                  <a:gd name="T11" fmla="*/ 107 h 117"/>
                  <a:gd name="T12" fmla="*/ 54 w 119"/>
                  <a:gd name="T13" fmla="*/ 70 h 117"/>
                  <a:gd name="T14" fmla="*/ 24 w 119"/>
                  <a:gd name="T15" fmla="*/ 117 h 117"/>
                  <a:gd name="T16" fmla="*/ 18 w 119"/>
                  <a:gd name="T17" fmla="*/ 114 h 117"/>
                  <a:gd name="T18" fmla="*/ 39 w 119"/>
                  <a:gd name="T19" fmla="*/ 65 h 117"/>
                  <a:gd name="T20" fmla="*/ 5 w 119"/>
                  <a:gd name="T21" fmla="*/ 113 h 117"/>
                  <a:gd name="T22" fmla="*/ 0 w 119"/>
                  <a:gd name="T23" fmla="*/ 111 h 117"/>
                  <a:gd name="T24" fmla="*/ 25 w 119"/>
                  <a:gd name="T25" fmla="*/ 57 h 117"/>
                  <a:gd name="T26" fmla="*/ 91 w 119"/>
                  <a:gd name="T27" fmla="*/ 0 h 117"/>
                  <a:gd name="T28" fmla="*/ 119 w 119"/>
                  <a:gd name="T29" fmla="*/ 2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9" h="117">
                    <a:moveTo>
                      <a:pt x="119" y="27"/>
                    </a:moveTo>
                    <a:cubicBezTo>
                      <a:pt x="110" y="35"/>
                      <a:pt x="80" y="95"/>
                      <a:pt x="71" y="107"/>
                    </a:cubicBezTo>
                    <a:cubicBezTo>
                      <a:pt x="64" y="104"/>
                      <a:pt x="64" y="104"/>
                      <a:pt x="64" y="104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49" y="111"/>
                      <a:pt x="49" y="111"/>
                      <a:pt x="49" y="111"/>
                    </a:cubicBezTo>
                    <a:cubicBezTo>
                      <a:pt x="42" y="107"/>
                      <a:pt x="42" y="107"/>
                      <a:pt x="42" y="107"/>
                    </a:cubicBezTo>
                    <a:cubicBezTo>
                      <a:pt x="54" y="70"/>
                      <a:pt x="54" y="70"/>
                      <a:pt x="54" y="70"/>
                    </a:cubicBezTo>
                    <a:cubicBezTo>
                      <a:pt x="24" y="117"/>
                      <a:pt x="24" y="117"/>
                      <a:pt x="24" y="117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9" y="65"/>
                      <a:pt x="39" y="65"/>
                      <a:pt x="39" y="65"/>
                    </a:cubicBezTo>
                    <a:cubicBezTo>
                      <a:pt x="5" y="113"/>
                      <a:pt x="5" y="113"/>
                      <a:pt x="5" y="113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37" y="40"/>
                      <a:pt x="83" y="2"/>
                      <a:pt x="91" y="0"/>
                    </a:cubicBezTo>
                    <a:lnTo>
                      <a:pt x="119" y="27"/>
                    </a:ln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1" name="Freeform 214">
                <a:extLst>
                  <a:ext uri="{FF2B5EF4-FFF2-40B4-BE49-F238E27FC236}">
                    <a16:creationId xmlns:a16="http://schemas.microsoft.com/office/drawing/2014/main" id="{61885899-326F-4728-B521-756C0E1B59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14151" y="3629025"/>
                <a:ext cx="20638" cy="58738"/>
              </a:xfrm>
              <a:custGeom>
                <a:avLst/>
                <a:gdLst>
                  <a:gd name="T0" fmla="*/ 5 w 13"/>
                  <a:gd name="T1" fmla="*/ 37 h 37"/>
                  <a:gd name="T2" fmla="*/ 0 w 13"/>
                  <a:gd name="T3" fmla="*/ 26 h 37"/>
                  <a:gd name="T4" fmla="*/ 13 w 13"/>
                  <a:gd name="T5" fmla="*/ 0 h 37"/>
                  <a:gd name="T6" fmla="*/ 5 w 13"/>
                  <a:gd name="T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37">
                    <a:moveTo>
                      <a:pt x="5" y="37"/>
                    </a:moveTo>
                    <a:lnTo>
                      <a:pt x="0" y="26"/>
                    </a:lnTo>
                    <a:lnTo>
                      <a:pt x="13" y="0"/>
                    </a:lnTo>
                    <a:lnTo>
                      <a:pt x="5" y="37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2" name="Freeform 215">
                <a:extLst>
                  <a:ext uri="{FF2B5EF4-FFF2-40B4-BE49-F238E27FC236}">
                    <a16:creationId xmlns:a16="http://schemas.microsoft.com/office/drawing/2014/main" id="{8F0ABDE6-9AD8-413A-B866-B8359BA6E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14151" y="3629025"/>
                <a:ext cx="20638" cy="58738"/>
              </a:xfrm>
              <a:custGeom>
                <a:avLst/>
                <a:gdLst>
                  <a:gd name="T0" fmla="*/ 5 w 13"/>
                  <a:gd name="T1" fmla="*/ 37 h 37"/>
                  <a:gd name="T2" fmla="*/ 0 w 13"/>
                  <a:gd name="T3" fmla="*/ 26 h 37"/>
                  <a:gd name="T4" fmla="*/ 13 w 13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37">
                    <a:moveTo>
                      <a:pt x="5" y="37"/>
                    </a:moveTo>
                    <a:lnTo>
                      <a:pt x="0" y="26"/>
                    </a:lnTo>
                    <a:lnTo>
                      <a:pt x="1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3" name="Freeform 216">
                <a:extLst>
                  <a:ext uri="{FF2B5EF4-FFF2-40B4-BE49-F238E27FC236}">
                    <a16:creationId xmlns:a16="http://schemas.microsoft.com/office/drawing/2014/main" id="{CEA17B80-5608-48ED-B63A-56029659D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69701" y="3608388"/>
                <a:ext cx="28575" cy="85725"/>
              </a:xfrm>
              <a:custGeom>
                <a:avLst/>
                <a:gdLst>
                  <a:gd name="T0" fmla="*/ 0 w 18"/>
                  <a:gd name="T1" fmla="*/ 54 h 54"/>
                  <a:gd name="T2" fmla="*/ 9 w 18"/>
                  <a:gd name="T3" fmla="*/ 13 h 54"/>
                  <a:gd name="T4" fmla="*/ 18 w 18"/>
                  <a:gd name="T5" fmla="*/ 0 h 54"/>
                  <a:gd name="T6" fmla="*/ 0 w 18"/>
                  <a:gd name="T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4">
                    <a:moveTo>
                      <a:pt x="0" y="54"/>
                    </a:moveTo>
                    <a:lnTo>
                      <a:pt x="9" y="13"/>
                    </a:lnTo>
                    <a:lnTo>
                      <a:pt x="18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4" name="Freeform 217">
                <a:extLst>
                  <a:ext uri="{FF2B5EF4-FFF2-40B4-BE49-F238E27FC236}">
                    <a16:creationId xmlns:a16="http://schemas.microsoft.com/office/drawing/2014/main" id="{2799BD21-9F8B-4E44-82C9-A1B71223C0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69701" y="3608388"/>
                <a:ext cx="28575" cy="85725"/>
              </a:xfrm>
              <a:custGeom>
                <a:avLst/>
                <a:gdLst>
                  <a:gd name="T0" fmla="*/ 0 w 18"/>
                  <a:gd name="T1" fmla="*/ 54 h 54"/>
                  <a:gd name="T2" fmla="*/ 9 w 18"/>
                  <a:gd name="T3" fmla="*/ 13 h 54"/>
                  <a:gd name="T4" fmla="*/ 18 w 18"/>
                  <a:gd name="T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54">
                    <a:moveTo>
                      <a:pt x="0" y="54"/>
                    </a:moveTo>
                    <a:lnTo>
                      <a:pt x="9" y="13"/>
                    </a:lnTo>
                    <a:lnTo>
                      <a:pt x="1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5" name="Freeform 218">
                <a:extLst>
                  <a:ext uri="{FF2B5EF4-FFF2-40B4-BE49-F238E27FC236}">
                    <a16:creationId xmlns:a16="http://schemas.microsoft.com/office/drawing/2014/main" id="{DFCC42C8-D1DF-45B3-B8E9-019B58695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14138" y="3597275"/>
                <a:ext cx="49213" cy="112713"/>
              </a:xfrm>
              <a:custGeom>
                <a:avLst/>
                <a:gdLst>
                  <a:gd name="T0" fmla="*/ 0 w 31"/>
                  <a:gd name="T1" fmla="*/ 71 h 71"/>
                  <a:gd name="T2" fmla="*/ 24 w 31"/>
                  <a:gd name="T3" fmla="*/ 10 h 71"/>
                  <a:gd name="T4" fmla="*/ 31 w 31"/>
                  <a:gd name="T5" fmla="*/ 0 h 71"/>
                  <a:gd name="T6" fmla="*/ 0 w 31"/>
                  <a:gd name="T7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71">
                    <a:moveTo>
                      <a:pt x="0" y="71"/>
                    </a:moveTo>
                    <a:lnTo>
                      <a:pt x="24" y="10"/>
                    </a:lnTo>
                    <a:lnTo>
                      <a:pt x="31" y="0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6" name="Freeform 219">
                <a:extLst>
                  <a:ext uri="{FF2B5EF4-FFF2-40B4-BE49-F238E27FC236}">
                    <a16:creationId xmlns:a16="http://schemas.microsoft.com/office/drawing/2014/main" id="{3CEC1950-23F7-496E-A480-DB6902027A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14138" y="3597275"/>
                <a:ext cx="49213" cy="112713"/>
              </a:xfrm>
              <a:custGeom>
                <a:avLst/>
                <a:gdLst>
                  <a:gd name="T0" fmla="*/ 0 w 31"/>
                  <a:gd name="T1" fmla="*/ 71 h 71"/>
                  <a:gd name="T2" fmla="*/ 24 w 31"/>
                  <a:gd name="T3" fmla="*/ 10 h 71"/>
                  <a:gd name="T4" fmla="*/ 31 w 31"/>
                  <a:gd name="T5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71">
                    <a:moveTo>
                      <a:pt x="0" y="71"/>
                    </a:moveTo>
                    <a:lnTo>
                      <a:pt x="24" y="10"/>
                    </a:lnTo>
                    <a:lnTo>
                      <a:pt x="3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7" name="Freeform 220">
                <a:extLst>
                  <a:ext uri="{FF2B5EF4-FFF2-40B4-BE49-F238E27FC236}">
                    <a16:creationId xmlns:a16="http://schemas.microsoft.com/office/drawing/2014/main" id="{58CC7029-F37A-4D83-9F45-E92F366465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84001" y="3398838"/>
                <a:ext cx="120650" cy="109538"/>
              </a:xfrm>
              <a:custGeom>
                <a:avLst/>
                <a:gdLst>
                  <a:gd name="T0" fmla="*/ 69 w 76"/>
                  <a:gd name="T1" fmla="*/ 44 h 69"/>
                  <a:gd name="T2" fmla="*/ 41 w 76"/>
                  <a:gd name="T3" fmla="*/ 69 h 69"/>
                  <a:gd name="T4" fmla="*/ 0 w 76"/>
                  <a:gd name="T5" fmla="*/ 30 h 69"/>
                  <a:gd name="T6" fmla="*/ 31 w 76"/>
                  <a:gd name="T7" fmla="*/ 0 h 69"/>
                  <a:gd name="T8" fmla="*/ 76 w 76"/>
                  <a:gd name="T9" fmla="*/ 41 h 69"/>
                  <a:gd name="T10" fmla="*/ 69 w 76"/>
                  <a:gd name="T11" fmla="*/ 4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69">
                    <a:moveTo>
                      <a:pt x="69" y="44"/>
                    </a:moveTo>
                    <a:lnTo>
                      <a:pt x="41" y="69"/>
                    </a:lnTo>
                    <a:lnTo>
                      <a:pt x="0" y="30"/>
                    </a:lnTo>
                    <a:lnTo>
                      <a:pt x="31" y="0"/>
                    </a:lnTo>
                    <a:lnTo>
                      <a:pt x="76" y="41"/>
                    </a:lnTo>
                    <a:lnTo>
                      <a:pt x="69" y="44"/>
                    </a:ln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8" name="Freeform 221">
                <a:extLst>
                  <a:ext uri="{FF2B5EF4-FFF2-40B4-BE49-F238E27FC236}">
                    <a16:creationId xmlns:a16="http://schemas.microsoft.com/office/drawing/2014/main" id="{DE5A9557-0568-4C32-89FF-0AFC07F08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82351" y="2581275"/>
                <a:ext cx="417513" cy="525463"/>
              </a:xfrm>
              <a:custGeom>
                <a:avLst/>
                <a:gdLst>
                  <a:gd name="T0" fmla="*/ 2 w 180"/>
                  <a:gd name="T1" fmla="*/ 104 h 226"/>
                  <a:gd name="T2" fmla="*/ 21 w 180"/>
                  <a:gd name="T3" fmla="*/ 33 h 226"/>
                  <a:gd name="T4" fmla="*/ 49 w 180"/>
                  <a:gd name="T5" fmla="*/ 8 h 226"/>
                  <a:gd name="T6" fmla="*/ 106 w 180"/>
                  <a:gd name="T7" fmla="*/ 0 h 226"/>
                  <a:gd name="T8" fmla="*/ 141 w 180"/>
                  <a:gd name="T9" fmla="*/ 10 h 226"/>
                  <a:gd name="T10" fmla="*/ 167 w 180"/>
                  <a:gd name="T11" fmla="*/ 32 h 226"/>
                  <a:gd name="T12" fmla="*/ 178 w 180"/>
                  <a:gd name="T13" fmla="*/ 58 h 226"/>
                  <a:gd name="T14" fmla="*/ 171 w 180"/>
                  <a:gd name="T15" fmla="*/ 123 h 226"/>
                  <a:gd name="T16" fmla="*/ 157 w 180"/>
                  <a:gd name="T17" fmla="*/ 159 h 226"/>
                  <a:gd name="T18" fmla="*/ 147 w 180"/>
                  <a:gd name="T19" fmla="*/ 174 h 226"/>
                  <a:gd name="T20" fmla="*/ 122 w 180"/>
                  <a:gd name="T21" fmla="*/ 198 h 226"/>
                  <a:gd name="T22" fmla="*/ 99 w 180"/>
                  <a:gd name="T23" fmla="*/ 219 h 226"/>
                  <a:gd name="T24" fmla="*/ 93 w 180"/>
                  <a:gd name="T25" fmla="*/ 218 h 226"/>
                  <a:gd name="T26" fmla="*/ 88 w 180"/>
                  <a:gd name="T27" fmla="*/ 209 h 226"/>
                  <a:gd name="T28" fmla="*/ 82 w 180"/>
                  <a:gd name="T29" fmla="*/ 209 h 226"/>
                  <a:gd name="T30" fmla="*/ 78 w 180"/>
                  <a:gd name="T31" fmla="*/ 223 h 226"/>
                  <a:gd name="T32" fmla="*/ 72 w 180"/>
                  <a:gd name="T33" fmla="*/ 223 h 226"/>
                  <a:gd name="T34" fmla="*/ 69 w 180"/>
                  <a:gd name="T35" fmla="*/ 213 h 226"/>
                  <a:gd name="T36" fmla="*/ 63 w 180"/>
                  <a:gd name="T37" fmla="*/ 212 h 226"/>
                  <a:gd name="T38" fmla="*/ 63 w 180"/>
                  <a:gd name="T39" fmla="*/ 212 h 226"/>
                  <a:gd name="T40" fmla="*/ 57 w 180"/>
                  <a:gd name="T41" fmla="*/ 212 h 226"/>
                  <a:gd name="T42" fmla="*/ 41 w 180"/>
                  <a:gd name="T43" fmla="*/ 179 h 226"/>
                  <a:gd name="T44" fmla="*/ 41 w 180"/>
                  <a:gd name="T45" fmla="*/ 178 h 226"/>
                  <a:gd name="T46" fmla="*/ 5 w 180"/>
                  <a:gd name="T47" fmla="*/ 139 h 226"/>
                  <a:gd name="T48" fmla="*/ 2 w 180"/>
                  <a:gd name="T49" fmla="*/ 135 h 226"/>
                  <a:gd name="T50" fmla="*/ 2 w 180"/>
                  <a:gd name="T51" fmla="*/ 130 h 226"/>
                  <a:gd name="T52" fmla="*/ 10 w 180"/>
                  <a:gd name="T53" fmla="*/ 124 h 226"/>
                  <a:gd name="T54" fmla="*/ 11 w 180"/>
                  <a:gd name="T55" fmla="*/ 119 h 226"/>
                  <a:gd name="T56" fmla="*/ 2 w 180"/>
                  <a:gd name="T57" fmla="*/ 106 h 226"/>
                  <a:gd name="T58" fmla="*/ 2 w 180"/>
                  <a:gd name="T59" fmla="*/ 104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0" h="226">
                    <a:moveTo>
                      <a:pt x="2" y="104"/>
                    </a:moveTo>
                    <a:cubicBezTo>
                      <a:pt x="4" y="81"/>
                      <a:pt x="9" y="54"/>
                      <a:pt x="21" y="33"/>
                    </a:cubicBezTo>
                    <a:cubicBezTo>
                      <a:pt x="27" y="21"/>
                      <a:pt x="37" y="12"/>
                      <a:pt x="49" y="8"/>
                    </a:cubicBezTo>
                    <a:cubicBezTo>
                      <a:pt x="66" y="2"/>
                      <a:pt x="85" y="0"/>
                      <a:pt x="106" y="0"/>
                    </a:cubicBezTo>
                    <a:cubicBezTo>
                      <a:pt x="118" y="0"/>
                      <a:pt x="130" y="3"/>
                      <a:pt x="141" y="10"/>
                    </a:cubicBezTo>
                    <a:cubicBezTo>
                      <a:pt x="151" y="16"/>
                      <a:pt x="159" y="23"/>
                      <a:pt x="167" y="32"/>
                    </a:cubicBezTo>
                    <a:cubicBezTo>
                      <a:pt x="173" y="39"/>
                      <a:pt x="177" y="48"/>
                      <a:pt x="178" y="58"/>
                    </a:cubicBezTo>
                    <a:cubicBezTo>
                      <a:pt x="180" y="81"/>
                      <a:pt x="178" y="103"/>
                      <a:pt x="171" y="123"/>
                    </a:cubicBezTo>
                    <a:cubicBezTo>
                      <a:pt x="168" y="135"/>
                      <a:pt x="163" y="147"/>
                      <a:pt x="157" y="159"/>
                    </a:cubicBezTo>
                    <a:cubicBezTo>
                      <a:pt x="154" y="165"/>
                      <a:pt x="151" y="170"/>
                      <a:pt x="147" y="174"/>
                    </a:cubicBezTo>
                    <a:cubicBezTo>
                      <a:pt x="122" y="198"/>
                      <a:pt x="122" y="198"/>
                      <a:pt x="122" y="198"/>
                    </a:cubicBezTo>
                    <a:cubicBezTo>
                      <a:pt x="99" y="219"/>
                      <a:pt x="99" y="219"/>
                      <a:pt x="99" y="219"/>
                    </a:cubicBezTo>
                    <a:cubicBezTo>
                      <a:pt x="97" y="221"/>
                      <a:pt x="94" y="220"/>
                      <a:pt x="93" y="218"/>
                    </a:cubicBezTo>
                    <a:cubicBezTo>
                      <a:pt x="88" y="209"/>
                      <a:pt x="88" y="209"/>
                      <a:pt x="88" y="209"/>
                    </a:cubicBezTo>
                    <a:cubicBezTo>
                      <a:pt x="87" y="206"/>
                      <a:pt x="83" y="206"/>
                      <a:pt x="82" y="209"/>
                    </a:cubicBezTo>
                    <a:cubicBezTo>
                      <a:pt x="78" y="223"/>
                      <a:pt x="78" y="223"/>
                      <a:pt x="78" y="223"/>
                    </a:cubicBezTo>
                    <a:cubicBezTo>
                      <a:pt x="77" y="226"/>
                      <a:pt x="73" y="226"/>
                      <a:pt x="72" y="223"/>
                    </a:cubicBezTo>
                    <a:cubicBezTo>
                      <a:pt x="69" y="213"/>
                      <a:pt x="69" y="213"/>
                      <a:pt x="69" y="213"/>
                    </a:cubicBezTo>
                    <a:cubicBezTo>
                      <a:pt x="68" y="210"/>
                      <a:pt x="64" y="210"/>
                      <a:pt x="63" y="212"/>
                    </a:cubicBezTo>
                    <a:cubicBezTo>
                      <a:pt x="63" y="212"/>
                      <a:pt x="63" y="212"/>
                      <a:pt x="63" y="212"/>
                    </a:cubicBezTo>
                    <a:cubicBezTo>
                      <a:pt x="61" y="214"/>
                      <a:pt x="58" y="214"/>
                      <a:pt x="57" y="212"/>
                    </a:cubicBezTo>
                    <a:cubicBezTo>
                      <a:pt x="41" y="179"/>
                      <a:pt x="41" y="179"/>
                      <a:pt x="41" y="179"/>
                    </a:cubicBezTo>
                    <a:cubicBezTo>
                      <a:pt x="41" y="179"/>
                      <a:pt x="41" y="178"/>
                      <a:pt x="41" y="178"/>
                    </a:cubicBezTo>
                    <a:cubicBezTo>
                      <a:pt x="5" y="139"/>
                      <a:pt x="5" y="139"/>
                      <a:pt x="5" y="139"/>
                    </a:cubicBezTo>
                    <a:cubicBezTo>
                      <a:pt x="2" y="135"/>
                      <a:pt x="2" y="135"/>
                      <a:pt x="2" y="135"/>
                    </a:cubicBezTo>
                    <a:cubicBezTo>
                      <a:pt x="0" y="133"/>
                      <a:pt x="0" y="131"/>
                      <a:pt x="2" y="130"/>
                    </a:cubicBezTo>
                    <a:cubicBezTo>
                      <a:pt x="10" y="124"/>
                      <a:pt x="10" y="124"/>
                      <a:pt x="10" y="124"/>
                    </a:cubicBezTo>
                    <a:cubicBezTo>
                      <a:pt x="11" y="123"/>
                      <a:pt x="12" y="121"/>
                      <a:pt x="11" y="119"/>
                    </a:cubicBezTo>
                    <a:cubicBezTo>
                      <a:pt x="2" y="106"/>
                      <a:pt x="2" y="106"/>
                      <a:pt x="2" y="106"/>
                    </a:cubicBezTo>
                    <a:cubicBezTo>
                      <a:pt x="2" y="105"/>
                      <a:pt x="2" y="104"/>
                      <a:pt x="2" y="104"/>
                    </a:cubicBezTo>
                    <a:close/>
                  </a:path>
                </a:pathLst>
              </a:custGeom>
              <a:solidFill>
                <a:srgbClr val="DD60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9" name="Freeform 222">
                <a:extLst>
                  <a:ext uri="{FF2B5EF4-FFF2-40B4-BE49-F238E27FC236}">
                    <a16:creationId xmlns:a16="http://schemas.microsoft.com/office/drawing/2014/main" id="{70525340-017B-4870-B6BD-8563A88499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58588" y="2871788"/>
                <a:ext cx="854075" cy="622300"/>
              </a:xfrm>
              <a:custGeom>
                <a:avLst/>
                <a:gdLst>
                  <a:gd name="T0" fmla="*/ 355 w 368"/>
                  <a:gd name="T1" fmla="*/ 147 h 268"/>
                  <a:gd name="T2" fmla="*/ 351 w 368"/>
                  <a:gd name="T3" fmla="*/ 150 h 268"/>
                  <a:gd name="T4" fmla="*/ 179 w 368"/>
                  <a:gd name="T5" fmla="*/ 231 h 268"/>
                  <a:gd name="T6" fmla="*/ 97 w 368"/>
                  <a:gd name="T7" fmla="*/ 268 h 268"/>
                  <a:gd name="T8" fmla="*/ 88 w 368"/>
                  <a:gd name="T9" fmla="*/ 261 h 268"/>
                  <a:gd name="T10" fmla="*/ 60 w 368"/>
                  <a:gd name="T11" fmla="*/ 237 h 268"/>
                  <a:gd name="T12" fmla="*/ 61 w 368"/>
                  <a:gd name="T13" fmla="*/ 230 h 268"/>
                  <a:gd name="T14" fmla="*/ 200 w 368"/>
                  <a:gd name="T15" fmla="*/ 156 h 268"/>
                  <a:gd name="T16" fmla="*/ 200 w 368"/>
                  <a:gd name="T17" fmla="*/ 156 h 268"/>
                  <a:gd name="T18" fmla="*/ 216 w 368"/>
                  <a:gd name="T19" fmla="*/ 146 h 268"/>
                  <a:gd name="T20" fmla="*/ 77 w 368"/>
                  <a:gd name="T21" fmla="*/ 98 h 268"/>
                  <a:gd name="T22" fmla="*/ 65 w 368"/>
                  <a:gd name="T23" fmla="*/ 96 h 268"/>
                  <a:gd name="T24" fmla="*/ 25 w 368"/>
                  <a:gd name="T25" fmla="*/ 94 h 268"/>
                  <a:gd name="T26" fmla="*/ 25 w 368"/>
                  <a:gd name="T27" fmla="*/ 94 h 268"/>
                  <a:gd name="T28" fmla="*/ 1 w 368"/>
                  <a:gd name="T29" fmla="*/ 93 h 268"/>
                  <a:gd name="T30" fmla="*/ 78 w 368"/>
                  <a:gd name="T31" fmla="*/ 0 h 268"/>
                  <a:gd name="T32" fmla="*/ 355 w 368"/>
                  <a:gd name="T33" fmla="*/ 102 h 268"/>
                  <a:gd name="T34" fmla="*/ 355 w 368"/>
                  <a:gd name="T35" fmla="*/ 14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8" h="268">
                    <a:moveTo>
                      <a:pt x="355" y="147"/>
                    </a:moveTo>
                    <a:cubicBezTo>
                      <a:pt x="354" y="148"/>
                      <a:pt x="352" y="149"/>
                      <a:pt x="351" y="150"/>
                    </a:cubicBezTo>
                    <a:cubicBezTo>
                      <a:pt x="304" y="193"/>
                      <a:pt x="247" y="221"/>
                      <a:pt x="179" y="231"/>
                    </a:cubicBezTo>
                    <a:cubicBezTo>
                      <a:pt x="141" y="243"/>
                      <a:pt x="112" y="255"/>
                      <a:pt x="97" y="268"/>
                    </a:cubicBezTo>
                    <a:cubicBezTo>
                      <a:pt x="88" y="261"/>
                      <a:pt x="88" y="261"/>
                      <a:pt x="88" y="261"/>
                    </a:cubicBezTo>
                    <a:cubicBezTo>
                      <a:pt x="60" y="237"/>
                      <a:pt x="60" y="237"/>
                      <a:pt x="60" y="237"/>
                    </a:cubicBezTo>
                    <a:cubicBezTo>
                      <a:pt x="58" y="235"/>
                      <a:pt x="59" y="231"/>
                      <a:pt x="61" y="230"/>
                    </a:cubicBezTo>
                    <a:cubicBezTo>
                      <a:pt x="98" y="217"/>
                      <a:pt x="145" y="191"/>
                      <a:pt x="200" y="156"/>
                    </a:cubicBezTo>
                    <a:cubicBezTo>
                      <a:pt x="200" y="156"/>
                      <a:pt x="200" y="156"/>
                      <a:pt x="200" y="156"/>
                    </a:cubicBezTo>
                    <a:cubicBezTo>
                      <a:pt x="205" y="153"/>
                      <a:pt x="211" y="149"/>
                      <a:pt x="216" y="14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73" y="97"/>
                      <a:pt x="69" y="96"/>
                      <a:pt x="65" y="96"/>
                    </a:cubicBezTo>
                    <a:cubicBezTo>
                      <a:pt x="25" y="94"/>
                      <a:pt x="25" y="94"/>
                      <a:pt x="25" y="94"/>
                    </a:cubicBezTo>
                    <a:cubicBezTo>
                      <a:pt x="25" y="94"/>
                      <a:pt x="25" y="94"/>
                      <a:pt x="25" y="94"/>
                    </a:cubicBezTo>
                    <a:cubicBezTo>
                      <a:pt x="1" y="93"/>
                      <a:pt x="1" y="93"/>
                      <a:pt x="1" y="93"/>
                    </a:cubicBezTo>
                    <a:cubicBezTo>
                      <a:pt x="0" y="38"/>
                      <a:pt x="25" y="6"/>
                      <a:pt x="78" y="0"/>
                    </a:cubicBezTo>
                    <a:cubicBezTo>
                      <a:pt x="183" y="23"/>
                      <a:pt x="274" y="58"/>
                      <a:pt x="355" y="102"/>
                    </a:cubicBezTo>
                    <a:cubicBezTo>
                      <a:pt x="366" y="118"/>
                      <a:pt x="368" y="133"/>
                      <a:pt x="355" y="147"/>
                    </a:cubicBezTo>
                    <a:close/>
                  </a:path>
                </a:pathLst>
              </a:custGeom>
              <a:solidFill>
                <a:srgbClr val="377D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0" name="Freeform 223">
                <a:extLst>
                  <a:ext uri="{FF2B5EF4-FFF2-40B4-BE49-F238E27FC236}">
                    <a16:creationId xmlns:a16="http://schemas.microsoft.com/office/drawing/2014/main" id="{76BE8D1A-20B6-4C44-AE66-A1BAB34D1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0238" y="3192463"/>
                <a:ext cx="152400" cy="33338"/>
              </a:xfrm>
              <a:custGeom>
                <a:avLst/>
                <a:gdLst>
                  <a:gd name="T0" fmla="*/ 0 w 66"/>
                  <a:gd name="T1" fmla="*/ 8 h 14"/>
                  <a:gd name="T2" fmla="*/ 66 w 66"/>
                  <a:gd name="T3" fmla="*/ 0 h 14"/>
                  <a:gd name="T4" fmla="*/ 0 w 66"/>
                  <a:gd name="T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6" h="14">
                    <a:moveTo>
                      <a:pt x="0" y="8"/>
                    </a:moveTo>
                    <a:cubicBezTo>
                      <a:pt x="0" y="8"/>
                      <a:pt x="37" y="14"/>
                      <a:pt x="66" y="0"/>
                    </a:cubicBezTo>
                    <a:cubicBezTo>
                      <a:pt x="66" y="0"/>
                      <a:pt x="41" y="6"/>
                      <a:pt x="0" y="8"/>
                    </a:cubicBezTo>
                    <a:close/>
                  </a:path>
                </a:pathLst>
              </a:custGeom>
              <a:solidFill>
                <a:srgbClr val="377DF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1" name="Freeform 224">
                <a:extLst>
                  <a:ext uri="{FF2B5EF4-FFF2-40B4-BE49-F238E27FC236}">
                    <a16:creationId xmlns:a16="http://schemas.microsoft.com/office/drawing/2014/main" id="{AA0FFF5D-2B6D-4FCE-AFF0-456C059BD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0238" y="3125788"/>
                <a:ext cx="127000" cy="85725"/>
              </a:xfrm>
              <a:custGeom>
                <a:avLst/>
                <a:gdLst>
                  <a:gd name="T0" fmla="*/ 0 w 55"/>
                  <a:gd name="T1" fmla="*/ 37 h 37"/>
                  <a:gd name="T2" fmla="*/ 55 w 55"/>
                  <a:gd name="T3" fmla="*/ 0 h 37"/>
                  <a:gd name="T4" fmla="*/ 0 w 55"/>
                  <a:gd name="T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" h="37">
                    <a:moveTo>
                      <a:pt x="0" y="37"/>
                    </a:moveTo>
                    <a:cubicBezTo>
                      <a:pt x="0" y="37"/>
                      <a:pt x="35" y="26"/>
                      <a:pt x="55" y="0"/>
                    </a:cubicBezTo>
                    <a:cubicBezTo>
                      <a:pt x="55" y="0"/>
                      <a:pt x="36" y="17"/>
                      <a:pt x="0" y="37"/>
                    </a:cubicBezTo>
                    <a:close/>
                  </a:path>
                </a:pathLst>
              </a:custGeom>
              <a:solidFill>
                <a:srgbClr val="377DF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2" name="Freeform 225">
                <a:extLst>
                  <a:ext uri="{FF2B5EF4-FFF2-40B4-BE49-F238E27FC236}">
                    <a16:creationId xmlns:a16="http://schemas.microsoft.com/office/drawing/2014/main" id="{14A2218F-AA83-412E-8B59-33CF292670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63376" y="3221038"/>
                <a:ext cx="609600" cy="273050"/>
              </a:xfrm>
              <a:custGeom>
                <a:avLst/>
                <a:gdLst>
                  <a:gd name="T0" fmla="*/ 263 w 263"/>
                  <a:gd name="T1" fmla="*/ 0 h 118"/>
                  <a:gd name="T2" fmla="*/ 91 w 263"/>
                  <a:gd name="T3" fmla="*/ 81 h 118"/>
                  <a:gd name="T4" fmla="*/ 9 w 263"/>
                  <a:gd name="T5" fmla="*/ 118 h 118"/>
                  <a:gd name="T6" fmla="*/ 0 w 263"/>
                  <a:gd name="T7" fmla="*/ 111 h 118"/>
                  <a:gd name="T8" fmla="*/ 91 w 263"/>
                  <a:gd name="T9" fmla="*/ 70 h 118"/>
                  <a:gd name="T10" fmla="*/ 263 w 263"/>
                  <a:gd name="T1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118">
                    <a:moveTo>
                      <a:pt x="263" y="0"/>
                    </a:moveTo>
                    <a:cubicBezTo>
                      <a:pt x="216" y="43"/>
                      <a:pt x="159" y="71"/>
                      <a:pt x="91" y="81"/>
                    </a:cubicBezTo>
                    <a:cubicBezTo>
                      <a:pt x="53" y="93"/>
                      <a:pt x="24" y="105"/>
                      <a:pt x="9" y="118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1"/>
                      <a:pt x="39" y="79"/>
                      <a:pt x="91" y="70"/>
                    </a:cubicBezTo>
                    <a:cubicBezTo>
                      <a:pt x="144" y="62"/>
                      <a:pt x="211" y="34"/>
                      <a:pt x="263" y="0"/>
                    </a:cubicBezTo>
                    <a:close/>
                  </a:path>
                </a:pathLst>
              </a:custGeom>
              <a:solidFill>
                <a:srgbClr val="377DF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3" name="Freeform 226">
                <a:extLst>
                  <a:ext uri="{FF2B5EF4-FFF2-40B4-BE49-F238E27FC236}">
                    <a16:creationId xmlns:a16="http://schemas.microsoft.com/office/drawing/2014/main" id="{18E28020-540B-46F7-BFE2-1684B48707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17326" y="3062288"/>
                <a:ext cx="466725" cy="171450"/>
              </a:xfrm>
              <a:custGeom>
                <a:avLst/>
                <a:gdLst>
                  <a:gd name="T0" fmla="*/ 175 w 201"/>
                  <a:gd name="T1" fmla="*/ 74 h 74"/>
                  <a:gd name="T2" fmla="*/ 191 w 201"/>
                  <a:gd name="T3" fmla="*/ 64 h 74"/>
                  <a:gd name="T4" fmla="*/ 52 w 201"/>
                  <a:gd name="T5" fmla="*/ 16 h 74"/>
                  <a:gd name="T6" fmla="*/ 40 w 201"/>
                  <a:gd name="T7" fmla="*/ 14 h 74"/>
                  <a:gd name="T8" fmla="*/ 0 w 201"/>
                  <a:gd name="T9" fmla="*/ 12 h 74"/>
                  <a:gd name="T10" fmla="*/ 0 w 201"/>
                  <a:gd name="T11" fmla="*/ 12 h 74"/>
                  <a:gd name="T12" fmla="*/ 8 w 201"/>
                  <a:gd name="T13" fmla="*/ 3 h 74"/>
                  <a:gd name="T14" fmla="*/ 53 w 201"/>
                  <a:gd name="T15" fmla="*/ 6 h 74"/>
                  <a:gd name="T16" fmla="*/ 201 w 201"/>
                  <a:gd name="T17" fmla="*/ 58 h 74"/>
                  <a:gd name="T18" fmla="*/ 175 w 201"/>
                  <a:gd name="T1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1" h="74">
                    <a:moveTo>
                      <a:pt x="175" y="74"/>
                    </a:moveTo>
                    <a:cubicBezTo>
                      <a:pt x="180" y="71"/>
                      <a:pt x="186" y="67"/>
                      <a:pt x="191" y="64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48" y="15"/>
                      <a:pt x="44" y="14"/>
                      <a:pt x="4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31" y="0"/>
                      <a:pt x="53" y="6"/>
                    </a:cubicBezTo>
                    <a:cubicBezTo>
                      <a:pt x="74" y="13"/>
                      <a:pt x="201" y="58"/>
                      <a:pt x="201" y="58"/>
                    </a:cubicBezTo>
                    <a:lnTo>
                      <a:pt x="175" y="74"/>
                    </a:lnTo>
                    <a:close/>
                  </a:path>
                </a:pathLst>
              </a:custGeom>
              <a:solidFill>
                <a:srgbClr val="377DF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4" name="Freeform 227">
                <a:extLst>
                  <a:ext uri="{FF2B5EF4-FFF2-40B4-BE49-F238E27FC236}">
                    <a16:creationId xmlns:a16="http://schemas.microsoft.com/office/drawing/2014/main" id="{7763763A-0DFE-4DF0-8B3A-F4ED07CF32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8226" y="3640138"/>
                <a:ext cx="1038225" cy="212725"/>
              </a:xfrm>
              <a:custGeom>
                <a:avLst/>
                <a:gdLst>
                  <a:gd name="T0" fmla="*/ 442 w 448"/>
                  <a:gd name="T1" fmla="*/ 33 h 91"/>
                  <a:gd name="T2" fmla="*/ 10 w 448"/>
                  <a:gd name="T3" fmla="*/ 90 h 91"/>
                  <a:gd name="T4" fmla="*/ 3 w 448"/>
                  <a:gd name="T5" fmla="*/ 85 h 91"/>
                  <a:gd name="T6" fmla="*/ 1 w 448"/>
                  <a:gd name="T7" fmla="*/ 63 h 91"/>
                  <a:gd name="T8" fmla="*/ 6 w 448"/>
                  <a:gd name="T9" fmla="*/ 57 h 91"/>
                  <a:gd name="T10" fmla="*/ 438 w 448"/>
                  <a:gd name="T11" fmla="*/ 0 h 91"/>
                  <a:gd name="T12" fmla="*/ 445 w 448"/>
                  <a:gd name="T13" fmla="*/ 5 h 91"/>
                  <a:gd name="T14" fmla="*/ 448 w 448"/>
                  <a:gd name="T15" fmla="*/ 27 h 91"/>
                  <a:gd name="T16" fmla="*/ 442 w 448"/>
                  <a:gd name="T17" fmla="*/ 33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8" h="91">
                    <a:moveTo>
                      <a:pt x="442" y="33"/>
                    </a:moveTo>
                    <a:cubicBezTo>
                      <a:pt x="10" y="90"/>
                      <a:pt x="10" y="90"/>
                      <a:pt x="10" y="90"/>
                    </a:cubicBezTo>
                    <a:cubicBezTo>
                      <a:pt x="7" y="91"/>
                      <a:pt x="4" y="88"/>
                      <a:pt x="3" y="85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0" y="60"/>
                      <a:pt x="2" y="57"/>
                      <a:pt x="6" y="57"/>
                    </a:cubicBezTo>
                    <a:cubicBezTo>
                      <a:pt x="438" y="0"/>
                      <a:pt x="438" y="0"/>
                      <a:pt x="438" y="0"/>
                    </a:cubicBezTo>
                    <a:cubicBezTo>
                      <a:pt x="441" y="0"/>
                      <a:pt x="444" y="2"/>
                      <a:pt x="445" y="5"/>
                    </a:cubicBezTo>
                    <a:cubicBezTo>
                      <a:pt x="448" y="27"/>
                      <a:pt x="448" y="27"/>
                      <a:pt x="448" y="27"/>
                    </a:cubicBezTo>
                    <a:cubicBezTo>
                      <a:pt x="448" y="30"/>
                      <a:pt x="446" y="33"/>
                      <a:pt x="442" y="33"/>
                    </a:cubicBezTo>
                    <a:close/>
                  </a:path>
                </a:pathLst>
              </a:custGeom>
              <a:solidFill>
                <a:srgbClr val="C0C0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5" name="Freeform 228">
                <a:extLst>
                  <a:ext uri="{FF2B5EF4-FFF2-40B4-BE49-F238E27FC236}">
                    <a16:creationId xmlns:a16="http://schemas.microsoft.com/office/drawing/2014/main" id="{FA2DDF6A-CECF-4B80-97C0-891C1CB368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82238" y="3527425"/>
                <a:ext cx="166688" cy="322263"/>
              </a:xfrm>
              <a:custGeom>
                <a:avLst/>
                <a:gdLst>
                  <a:gd name="T0" fmla="*/ 0 w 72"/>
                  <a:gd name="T1" fmla="*/ 13 h 139"/>
                  <a:gd name="T2" fmla="*/ 8 w 72"/>
                  <a:gd name="T3" fmla="*/ 105 h 139"/>
                  <a:gd name="T4" fmla="*/ 16 w 72"/>
                  <a:gd name="T5" fmla="*/ 105 h 139"/>
                  <a:gd name="T6" fmla="*/ 22 w 72"/>
                  <a:gd name="T7" fmla="*/ 80 h 139"/>
                  <a:gd name="T8" fmla="*/ 27 w 72"/>
                  <a:gd name="T9" fmla="*/ 118 h 139"/>
                  <a:gd name="T10" fmla="*/ 35 w 72"/>
                  <a:gd name="T11" fmla="*/ 118 h 139"/>
                  <a:gd name="T12" fmla="*/ 40 w 72"/>
                  <a:gd name="T13" fmla="*/ 79 h 139"/>
                  <a:gd name="T14" fmla="*/ 47 w 72"/>
                  <a:gd name="T15" fmla="*/ 134 h 139"/>
                  <a:gd name="T16" fmla="*/ 53 w 72"/>
                  <a:gd name="T17" fmla="*/ 134 h 139"/>
                  <a:gd name="T18" fmla="*/ 56 w 72"/>
                  <a:gd name="T19" fmla="*/ 81 h 139"/>
                  <a:gd name="T20" fmla="*/ 65 w 72"/>
                  <a:gd name="T21" fmla="*/ 139 h 139"/>
                  <a:gd name="T22" fmla="*/ 71 w 72"/>
                  <a:gd name="T23" fmla="*/ 139 h 139"/>
                  <a:gd name="T24" fmla="*/ 72 w 72"/>
                  <a:gd name="T25" fmla="*/ 80 h 139"/>
                  <a:gd name="T26" fmla="*/ 36 w 72"/>
                  <a:gd name="T27" fmla="*/ 0 h 139"/>
                  <a:gd name="T28" fmla="*/ 0 w 72"/>
                  <a:gd name="T29" fmla="*/ 13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2" h="139">
                    <a:moveTo>
                      <a:pt x="0" y="13"/>
                    </a:moveTo>
                    <a:cubicBezTo>
                      <a:pt x="4" y="23"/>
                      <a:pt x="5" y="90"/>
                      <a:pt x="8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22" y="80"/>
                      <a:pt x="22" y="80"/>
                      <a:pt x="22" y="80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35" y="118"/>
                      <a:pt x="35" y="118"/>
                      <a:pt x="35" y="118"/>
                    </a:cubicBezTo>
                    <a:cubicBezTo>
                      <a:pt x="40" y="79"/>
                      <a:pt x="40" y="79"/>
                      <a:pt x="40" y="79"/>
                    </a:cubicBezTo>
                    <a:cubicBezTo>
                      <a:pt x="47" y="134"/>
                      <a:pt x="47" y="134"/>
                      <a:pt x="47" y="134"/>
                    </a:cubicBezTo>
                    <a:cubicBezTo>
                      <a:pt x="53" y="134"/>
                      <a:pt x="53" y="134"/>
                      <a:pt x="53" y="134"/>
                    </a:cubicBezTo>
                    <a:cubicBezTo>
                      <a:pt x="56" y="81"/>
                      <a:pt x="56" y="81"/>
                      <a:pt x="56" y="81"/>
                    </a:cubicBezTo>
                    <a:cubicBezTo>
                      <a:pt x="65" y="139"/>
                      <a:pt x="65" y="139"/>
                      <a:pt x="65" y="139"/>
                    </a:cubicBezTo>
                    <a:cubicBezTo>
                      <a:pt x="71" y="139"/>
                      <a:pt x="71" y="139"/>
                      <a:pt x="71" y="139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68" y="59"/>
                      <a:pt x="43" y="5"/>
                      <a:pt x="36" y="0"/>
                    </a:cubicBez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6" name="Freeform 229">
                <a:extLst>
                  <a:ext uri="{FF2B5EF4-FFF2-40B4-BE49-F238E27FC236}">
                    <a16:creationId xmlns:a16="http://schemas.microsoft.com/office/drawing/2014/main" id="{068D34E3-6984-4761-87AF-051613FF9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20338" y="3714750"/>
                <a:ext cx="12700" cy="55563"/>
              </a:xfrm>
              <a:custGeom>
                <a:avLst/>
                <a:gdLst>
                  <a:gd name="T0" fmla="*/ 0 w 8"/>
                  <a:gd name="T1" fmla="*/ 35 h 35"/>
                  <a:gd name="T2" fmla="*/ 8 w 8"/>
                  <a:gd name="T3" fmla="*/ 28 h 35"/>
                  <a:gd name="T4" fmla="*/ 8 w 8"/>
                  <a:gd name="T5" fmla="*/ 0 h 35"/>
                  <a:gd name="T6" fmla="*/ 0 w 8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5">
                    <a:moveTo>
                      <a:pt x="0" y="35"/>
                    </a:moveTo>
                    <a:lnTo>
                      <a:pt x="8" y="28"/>
                    </a:lnTo>
                    <a:lnTo>
                      <a:pt x="8" y="0"/>
                    </a:lnTo>
                    <a:lnTo>
                      <a:pt x="0" y="35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7" name="Freeform 230">
                <a:extLst>
                  <a:ext uri="{FF2B5EF4-FFF2-40B4-BE49-F238E27FC236}">
                    <a16:creationId xmlns:a16="http://schemas.microsoft.com/office/drawing/2014/main" id="{11FF2861-5C68-4EA9-9851-A1BEC8001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20338" y="3714750"/>
                <a:ext cx="12700" cy="55563"/>
              </a:xfrm>
              <a:custGeom>
                <a:avLst/>
                <a:gdLst>
                  <a:gd name="T0" fmla="*/ 0 w 8"/>
                  <a:gd name="T1" fmla="*/ 35 h 35"/>
                  <a:gd name="T2" fmla="*/ 8 w 8"/>
                  <a:gd name="T3" fmla="*/ 28 h 35"/>
                  <a:gd name="T4" fmla="*/ 8 w 8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5">
                    <a:moveTo>
                      <a:pt x="0" y="35"/>
                    </a:moveTo>
                    <a:lnTo>
                      <a:pt x="8" y="28"/>
                    </a:lnTo>
                    <a:lnTo>
                      <a:pt x="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8" name="Freeform 231">
                <a:extLst>
                  <a:ext uri="{FF2B5EF4-FFF2-40B4-BE49-F238E27FC236}">
                    <a16:creationId xmlns:a16="http://schemas.microsoft.com/office/drawing/2014/main" id="{8642B4DA-2EA0-481D-852D-40E9200EFB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3201" y="3709988"/>
                <a:ext cx="14288" cy="90488"/>
              </a:xfrm>
              <a:custGeom>
                <a:avLst/>
                <a:gdLst>
                  <a:gd name="T0" fmla="*/ 0 w 9"/>
                  <a:gd name="T1" fmla="*/ 57 h 57"/>
                  <a:gd name="T2" fmla="*/ 9 w 9"/>
                  <a:gd name="T3" fmla="*/ 16 h 57"/>
                  <a:gd name="T4" fmla="*/ 8 w 9"/>
                  <a:gd name="T5" fmla="*/ 0 h 57"/>
                  <a:gd name="T6" fmla="*/ 0 w 9"/>
                  <a:gd name="T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7">
                    <a:moveTo>
                      <a:pt x="0" y="57"/>
                    </a:moveTo>
                    <a:lnTo>
                      <a:pt x="9" y="16"/>
                    </a:lnTo>
                    <a:lnTo>
                      <a:pt x="8" y="0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9" name="Freeform 232">
                <a:extLst>
                  <a:ext uri="{FF2B5EF4-FFF2-40B4-BE49-F238E27FC236}">
                    <a16:creationId xmlns:a16="http://schemas.microsoft.com/office/drawing/2014/main" id="{A80B0F7D-DBB6-409D-89F3-7E205A1785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3201" y="3709988"/>
                <a:ext cx="14288" cy="90488"/>
              </a:xfrm>
              <a:custGeom>
                <a:avLst/>
                <a:gdLst>
                  <a:gd name="T0" fmla="*/ 0 w 9"/>
                  <a:gd name="T1" fmla="*/ 57 h 57"/>
                  <a:gd name="T2" fmla="*/ 9 w 9"/>
                  <a:gd name="T3" fmla="*/ 16 h 57"/>
                  <a:gd name="T4" fmla="*/ 8 w 9"/>
                  <a:gd name="T5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57">
                    <a:moveTo>
                      <a:pt x="0" y="57"/>
                    </a:moveTo>
                    <a:lnTo>
                      <a:pt x="9" y="16"/>
                    </a:lnTo>
                    <a:lnTo>
                      <a:pt x="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0" name="Freeform 233">
                <a:extLst>
                  <a:ext uri="{FF2B5EF4-FFF2-40B4-BE49-F238E27FC236}">
                    <a16:creationId xmlns:a16="http://schemas.microsoft.com/office/drawing/2014/main" id="{CF4616A1-F2A8-4AD2-B006-3B51773BE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6063" y="3714750"/>
                <a:ext cx="9525" cy="123825"/>
              </a:xfrm>
              <a:custGeom>
                <a:avLst/>
                <a:gdLst>
                  <a:gd name="T0" fmla="*/ 0 w 6"/>
                  <a:gd name="T1" fmla="*/ 78 h 78"/>
                  <a:gd name="T2" fmla="*/ 6 w 6"/>
                  <a:gd name="T3" fmla="*/ 13 h 78"/>
                  <a:gd name="T4" fmla="*/ 4 w 6"/>
                  <a:gd name="T5" fmla="*/ 0 h 78"/>
                  <a:gd name="T6" fmla="*/ 0 w 6"/>
                  <a:gd name="T7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8">
                    <a:moveTo>
                      <a:pt x="0" y="78"/>
                    </a:moveTo>
                    <a:lnTo>
                      <a:pt x="6" y="13"/>
                    </a:lnTo>
                    <a:lnTo>
                      <a:pt x="4" y="0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rgbClr val="F4B1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1" name="Freeform 234">
                <a:extLst>
                  <a:ext uri="{FF2B5EF4-FFF2-40B4-BE49-F238E27FC236}">
                    <a16:creationId xmlns:a16="http://schemas.microsoft.com/office/drawing/2014/main" id="{99F224B7-D027-4C39-AF84-93D1401478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6063" y="3714750"/>
                <a:ext cx="9525" cy="123825"/>
              </a:xfrm>
              <a:custGeom>
                <a:avLst/>
                <a:gdLst>
                  <a:gd name="T0" fmla="*/ 0 w 6"/>
                  <a:gd name="T1" fmla="*/ 78 h 78"/>
                  <a:gd name="T2" fmla="*/ 6 w 6"/>
                  <a:gd name="T3" fmla="*/ 13 h 78"/>
                  <a:gd name="T4" fmla="*/ 4 w 6"/>
                  <a:gd name="T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8">
                    <a:moveTo>
                      <a:pt x="0" y="78"/>
                    </a:moveTo>
                    <a:lnTo>
                      <a:pt x="6" y="13"/>
                    </a:lnTo>
                    <a:lnTo>
                      <a:pt x="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2" name="Freeform 235">
                <a:extLst>
                  <a:ext uri="{FF2B5EF4-FFF2-40B4-BE49-F238E27FC236}">
                    <a16:creationId xmlns:a16="http://schemas.microsoft.com/office/drawing/2014/main" id="{B4E06EDE-6C5E-4692-AD6C-91A32A169A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0488" y="3462338"/>
                <a:ext cx="115888" cy="95250"/>
              </a:xfrm>
              <a:custGeom>
                <a:avLst/>
                <a:gdLst>
                  <a:gd name="T0" fmla="*/ 4 w 73"/>
                  <a:gd name="T1" fmla="*/ 23 h 60"/>
                  <a:gd name="T2" fmla="*/ 20 w 73"/>
                  <a:gd name="T3" fmla="*/ 60 h 60"/>
                  <a:gd name="T4" fmla="*/ 73 w 73"/>
                  <a:gd name="T5" fmla="*/ 41 h 60"/>
                  <a:gd name="T6" fmla="*/ 58 w 73"/>
                  <a:gd name="T7" fmla="*/ 0 h 60"/>
                  <a:gd name="T8" fmla="*/ 0 w 73"/>
                  <a:gd name="T9" fmla="*/ 19 h 60"/>
                  <a:gd name="T10" fmla="*/ 4 w 73"/>
                  <a:gd name="T11" fmla="*/ 2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" h="60">
                    <a:moveTo>
                      <a:pt x="4" y="23"/>
                    </a:moveTo>
                    <a:lnTo>
                      <a:pt x="20" y="60"/>
                    </a:lnTo>
                    <a:lnTo>
                      <a:pt x="73" y="41"/>
                    </a:lnTo>
                    <a:lnTo>
                      <a:pt x="58" y="0"/>
                    </a:lnTo>
                    <a:lnTo>
                      <a:pt x="0" y="19"/>
                    </a:lnTo>
                    <a:lnTo>
                      <a:pt x="4" y="23"/>
                    </a:lnTo>
                    <a:close/>
                  </a:path>
                </a:pathLst>
              </a:custGeom>
              <a:solidFill>
                <a:srgbClr val="FCCD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3" name="Freeform 236">
                <a:extLst>
                  <a:ext uri="{FF2B5EF4-FFF2-40B4-BE49-F238E27FC236}">
                    <a16:creationId xmlns:a16="http://schemas.microsoft.com/office/drawing/2014/main" id="{993529AE-8413-47B0-9C8D-5921ABFD29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6176" y="2643188"/>
                <a:ext cx="903288" cy="863600"/>
              </a:xfrm>
              <a:custGeom>
                <a:avLst/>
                <a:gdLst>
                  <a:gd name="T0" fmla="*/ 389 w 389"/>
                  <a:gd name="T1" fmla="*/ 4 h 372"/>
                  <a:gd name="T2" fmla="*/ 325 w 389"/>
                  <a:gd name="T3" fmla="*/ 115 h 372"/>
                  <a:gd name="T4" fmla="*/ 84 w 389"/>
                  <a:gd name="T5" fmla="*/ 131 h 372"/>
                  <a:gd name="T6" fmla="*/ 98 w 389"/>
                  <a:gd name="T7" fmla="*/ 180 h 372"/>
                  <a:gd name="T8" fmla="*/ 98 w 389"/>
                  <a:gd name="T9" fmla="*/ 180 h 372"/>
                  <a:gd name="T10" fmla="*/ 137 w 389"/>
                  <a:gd name="T11" fmla="*/ 355 h 372"/>
                  <a:gd name="T12" fmla="*/ 124 w 389"/>
                  <a:gd name="T13" fmla="*/ 360 h 372"/>
                  <a:gd name="T14" fmla="*/ 89 w 389"/>
                  <a:gd name="T15" fmla="*/ 372 h 372"/>
                  <a:gd name="T16" fmla="*/ 7 w 389"/>
                  <a:gd name="T17" fmla="*/ 129 h 372"/>
                  <a:gd name="T18" fmla="*/ 28 w 389"/>
                  <a:gd name="T19" fmla="*/ 69 h 372"/>
                  <a:gd name="T20" fmla="*/ 389 w 389"/>
                  <a:gd name="T21" fmla="*/ 4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9" h="372">
                    <a:moveTo>
                      <a:pt x="389" y="4"/>
                    </a:moveTo>
                    <a:cubicBezTo>
                      <a:pt x="325" y="115"/>
                      <a:pt x="325" y="115"/>
                      <a:pt x="325" y="115"/>
                    </a:cubicBezTo>
                    <a:cubicBezTo>
                      <a:pt x="240" y="131"/>
                      <a:pt x="158" y="138"/>
                      <a:pt x="84" y="131"/>
                    </a:cubicBezTo>
                    <a:cubicBezTo>
                      <a:pt x="89" y="147"/>
                      <a:pt x="93" y="163"/>
                      <a:pt x="98" y="180"/>
                    </a:cubicBezTo>
                    <a:cubicBezTo>
                      <a:pt x="98" y="180"/>
                      <a:pt x="98" y="180"/>
                      <a:pt x="98" y="180"/>
                    </a:cubicBezTo>
                    <a:cubicBezTo>
                      <a:pt x="112" y="234"/>
                      <a:pt x="125" y="293"/>
                      <a:pt x="137" y="355"/>
                    </a:cubicBezTo>
                    <a:cubicBezTo>
                      <a:pt x="124" y="360"/>
                      <a:pt x="124" y="360"/>
                      <a:pt x="124" y="360"/>
                    </a:cubicBezTo>
                    <a:cubicBezTo>
                      <a:pt x="89" y="372"/>
                      <a:pt x="89" y="372"/>
                      <a:pt x="89" y="372"/>
                    </a:cubicBezTo>
                    <a:cubicBezTo>
                      <a:pt x="50" y="282"/>
                      <a:pt x="16" y="196"/>
                      <a:pt x="7" y="129"/>
                    </a:cubicBezTo>
                    <a:cubicBezTo>
                      <a:pt x="0" y="99"/>
                      <a:pt x="6" y="79"/>
                      <a:pt x="28" y="69"/>
                    </a:cubicBezTo>
                    <a:cubicBezTo>
                      <a:pt x="170" y="22"/>
                      <a:pt x="291" y="0"/>
                      <a:pt x="389" y="4"/>
                    </a:cubicBezTo>
                    <a:close/>
                  </a:path>
                </a:pathLst>
              </a:custGeom>
              <a:solidFill>
                <a:srgbClr val="377D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4" name="Freeform 237">
                <a:extLst>
                  <a:ext uri="{FF2B5EF4-FFF2-40B4-BE49-F238E27FC236}">
                    <a16:creationId xmlns:a16="http://schemas.microsoft.com/office/drawing/2014/main" id="{17A61952-4894-4F81-A286-C559EA1B9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39363" y="2867025"/>
                <a:ext cx="92075" cy="79375"/>
              </a:xfrm>
              <a:custGeom>
                <a:avLst/>
                <a:gdLst>
                  <a:gd name="T0" fmla="*/ 40 w 40"/>
                  <a:gd name="T1" fmla="*/ 34 h 34"/>
                  <a:gd name="T2" fmla="*/ 0 w 40"/>
                  <a:gd name="T3" fmla="*/ 0 h 34"/>
                  <a:gd name="T4" fmla="*/ 40 w 40"/>
                  <a:gd name="T5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4">
                    <a:moveTo>
                      <a:pt x="40" y="34"/>
                    </a:moveTo>
                    <a:cubicBezTo>
                      <a:pt x="40" y="34"/>
                      <a:pt x="3" y="19"/>
                      <a:pt x="0" y="0"/>
                    </a:cubicBezTo>
                    <a:cubicBezTo>
                      <a:pt x="0" y="0"/>
                      <a:pt x="7" y="12"/>
                      <a:pt x="40" y="34"/>
                    </a:cubicBezTo>
                    <a:close/>
                  </a:path>
                </a:pathLst>
              </a:custGeom>
              <a:solidFill>
                <a:srgbClr val="377DF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5" name="Freeform 238">
                <a:extLst>
                  <a:ext uri="{FF2B5EF4-FFF2-40B4-BE49-F238E27FC236}">
                    <a16:creationId xmlns:a16="http://schemas.microsoft.com/office/drawing/2014/main" id="{F43C95AC-DB02-48C6-95D8-848B154F63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6988" y="2828925"/>
                <a:ext cx="47625" cy="117475"/>
              </a:xfrm>
              <a:custGeom>
                <a:avLst/>
                <a:gdLst>
                  <a:gd name="T0" fmla="*/ 20 w 20"/>
                  <a:gd name="T1" fmla="*/ 51 h 51"/>
                  <a:gd name="T2" fmla="*/ 9 w 20"/>
                  <a:gd name="T3" fmla="*/ 0 h 51"/>
                  <a:gd name="T4" fmla="*/ 20 w 20"/>
                  <a:gd name="T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51">
                    <a:moveTo>
                      <a:pt x="20" y="51"/>
                    </a:moveTo>
                    <a:cubicBezTo>
                      <a:pt x="20" y="51"/>
                      <a:pt x="0" y="17"/>
                      <a:pt x="9" y="0"/>
                    </a:cubicBezTo>
                    <a:cubicBezTo>
                      <a:pt x="9" y="0"/>
                      <a:pt x="7" y="14"/>
                      <a:pt x="20" y="51"/>
                    </a:cubicBezTo>
                    <a:close/>
                  </a:path>
                </a:pathLst>
              </a:custGeom>
              <a:solidFill>
                <a:srgbClr val="377DF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6" name="Freeform 239">
                <a:extLst>
                  <a:ext uri="{FF2B5EF4-FFF2-40B4-BE49-F238E27FC236}">
                    <a16:creationId xmlns:a16="http://schemas.microsoft.com/office/drawing/2014/main" id="{5EF8AD96-8386-4EF7-98D5-1868F9250B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64776" y="3060700"/>
                <a:ext cx="90488" cy="417513"/>
              </a:xfrm>
              <a:custGeom>
                <a:avLst/>
                <a:gdLst>
                  <a:gd name="T0" fmla="*/ 39 w 39"/>
                  <a:gd name="T1" fmla="*/ 175 h 180"/>
                  <a:gd name="T2" fmla="*/ 26 w 39"/>
                  <a:gd name="T3" fmla="*/ 180 h 180"/>
                  <a:gd name="T4" fmla="*/ 0 w 39"/>
                  <a:gd name="T5" fmla="*/ 0 h 180"/>
                  <a:gd name="T6" fmla="*/ 39 w 39"/>
                  <a:gd name="T7" fmla="*/ 1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80">
                    <a:moveTo>
                      <a:pt x="39" y="175"/>
                    </a:moveTo>
                    <a:cubicBezTo>
                      <a:pt x="26" y="180"/>
                      <a:pt x="26" y="180"/>
                      <a:pt x="26" y="18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4" y="54"/>
                      <a:pt x="27" y="113"/>
                      <a:pt x="39" y="175"/>
                    </a:cubicBezTo>
                    <a:close/>
                  </a:path>
                </a:pathLst>
              </a:custGeom>
              <a:solidFill>
                <a:srgbClr val="377DF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83147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351" name="Freeform 5">
            <a:extLst>
              <a:ext uri="{FF2B5EF4-FFF2-40B4-BE49-F238E27FC236}">
                <a16:creationId xmlns:a16="http://schemas.microsoft.com/office/drawing/2014/main" id="{49B9D314-07B0-4706-9F4D-3A5E343A68B1}"/>
              </a:ext>
            </a:extLst>
          </p:cNvPr>
          <p:cNvSpPr>
            <a:spLocks/>
          </p:cNvSpPr>
          <p:nvPr/>
        </p:nvSpPr>
        <p:spPr bwMode="auto">
          <a:xfrm>
            <a:off x="4673351" y="2657330"/>
            <a:ext cx="2754313" cy="1049338"/>
          </a:xfrm>
          <a:custGeom>
            <a:avLst/>
            <a:gdLst>
              <a:gd name="T0" fmla="*/ 1106 w 1187"/>
              <a:gd name="T1" fmla="*/ 255 h 452"/>
              <a:gd name="T2" fmla="*/ 1073 w 1187"/>
              <a:gd name="T3" fmla="*/ 236 h 452"/>
              <a:gd name="T4" fmla="*/ 975 w 1187"/>
              <a:gd name="T5" fmla="*/ 191 h 452"/>
              <a:gd name="T6" fmla="*/ 895 w 1187"/>
              <a:gd name="T7" fmla="*/ 218 h 452"/>
              <a:gd name="T8" fmla="*/ 876 w 1187"/>
              <a:gd name="T9" fmla="*/ 215 h 452"/>
              <a:gd name="T10" fmla="*/ 695 w 1187"/>
              <a:gd name="T11" fmla="*/ 77 h 452"/>
              <a:gd name="T12" fmla="*/ 687 w 1187"/>
              <a:gd name="T13" fmla="*/ 78 h 452"/>
              <a:gd name="T14" fmla="*/ 644 w 1187"/>
              <a:gd name="T15" fmla="*/ 62 h 452"/>
              <a:gd name="T16" fmla="*/ 489 w 1187"/>
              <a:gd name="T17" fmla="*/ 0 h 452"/>
              <a:gd name="T18" fmla="*/ 316 w 1187"/>
              <a:gd name="T19" fmla="*/ 82 h 452"/>
              <a:gd name="T20" fmla="*/ 270 w 1187"/>
              <a:gd name="T21" fmla="*/ 103 h 452"/>
              <a:gd name="T22" fmla="*/ 269 w 1187"/>
              <a:gd name="T23" fmla="*/ 103 h 452"/>
              <a:gd name="T24" fmla="*/ 127 w 1187"/>
              <a:gd name="T25" fmla="*/ 178 h 452"/>
              <a:gd name="T26" fmla="*/ 97 w 1187"/>
              <a:gd name="T27" fmla="*/ 199 h 452"/>
              <a:gd name="T28" fmla="*/ 6 w 1187"/>
              <a:gd name="T29" fmla="*/ 335 h 452"/>
              <a:gd name="T30" fmla="*/ 123 w 1187"/>
              <a:gd name="T31" fmla="*/ 450 h 452"/>
              <a:gd name="T32" fmla="*/ 162 w 1187"/>
              <a:gd name="T33" fmla="*/ 448 h 452"/>
              <a:gd name="T34" fmla="*/ 232 w 1187"/>
              <a:gd name="T35" fmla="*/ 447 h 452"/>
              <a:gd name="T36" fmla="*/ 269 w 1187"/>
              <a:gd name="T37" fmla="*/ 451 h 452"/>
              <a:gd name="T38" fmla="*/ 329 w 1187"/>
              <a:gd name="T39" fmla="*/ 440 h 452"/>
              <a:gd name="T40" fmla="*/ 420 w 1187"/>
              <a:gd name="T41" fmla="*/ 440 h 452"/>
              <a:gd name="T42" fmla="*/ 489 w 1187"/>
              <a:gd name="T43" fmla="*/ 451 h 452"/>
              <a:gd name="T44" fmla="*/ 554 w 1187"/>
              <a:gd name="T45" fmla="*/ 441 h 452"/>
              <a:gd name="T46" fmla="*/ 641 w 1187"/>
              <a:gd name="T47" fmla="*/ 443 h 452"/>
              <a:gd name="T48" fmla="*/ 695 w 1187"/>
              <a:gd name="T49" fmla="*/ 451 h 452"/>
              <a:gd name="T50" fmla="*/ 747 w 1187"/>
              <a:gd name="T51" fmla="*/ 444 h 452"/>
              <a:gd name="T52" fmla="*/ 833 w 1187"/>
              <a:gd name="T53" fmla="*/ 445 h 452"/>
              <a:gd name="T54" fmla="*/ 869 w 1187"/>
              <a:gd name="T55" fmla="*/ 451 h 452"/>
              <a:gd name="T56" fmla="*/ 893 w 1187"/>
              <a:gd name="T57" fmla="*/ 449 h 452"/>
              <a:gd name="T58" fmla="*/ 949 w 1187"/>
              <a:gd name="T59" fmla="*/ 448 h 452"/>
              <a:gd name="T60" fmla="*/ 975 w 1187"/>
              <a:gd name="T61" fmla="*/ 451 h 452"/>
              <a:gd name="T62" fmla="*/ 1001 w 1187"/>
              <a:gd name="T63" fmla="*/ 448 h 452"/>
              <a:gd name="T64" fmla="*/ 1064 w 1187"/>
              <a:gd name="T65" fmla="*/ 448 h 452"/>
              <a:gd name="T66" fmla="*/ 1087 w 1187"/>
              <a:gd name="T67" fmla="*/ 451 h 452"/>
              <a:gd name="T68" fmla="*/ 1185 w 1187"/>
              <a:gd name="T69" fmla="*/ 349 h 452"/>
              <a:gd name="T70" fmla="*/ 1106 w 1187"/>
              <a:gd name="T71" fmla="*/ 255 h 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87" h="452">
                <a:moveTo>
                  <a:pt x="1106" y="255"/>
                </a:moveTo>
                <a:cubicBezTo>
                  <a:pt x="1093" y="253"/>
                  <a:pt x="1082" y="246"/>
                  <a:pt x="1073" y="236"/>
                </a:cubicBezTo>
                <a:cubicBezTo>
                  <a:pt x="1050" y="208"/>
                  <a:pt x="1014" y="191"/>
                  <a:pt x="975" y="191"/>
                </a:cubicBezTo>
                <a:cubicBezTo>
                  <a:pt x="945" y="191"/>
                  <a:pt x="917" y="201"/>
                  <a:pt x="895" y="218"/>
                </a:cubicBezTo>
                <a:cubicBezTo>
                  <a:pt x="889" y="216"/>
                  <a:pt x="882" y="215"/>
                  <a:pt x="876" y="215"/>
                </a:cubicBezTo>
                <a:cubicBezTo>
                  <a:pt x="854" y="136"/>
                  <a:pt x="782" y="77"/>
                  <a:pt x="695" y="77"/>
                </a:cubicBezTo>
                <a:cubicBezTo>
                  <a:pt x="693" y="77"/>
                  <a:pt x="690" y="77"/>
                  <a:pt x="687" y="78"/>
                </a:cubicBezTo>
                <a:cubicBezTo>
                  <a:pt x="671" y="78"/>
                  <a:pt x="656" y="73"/>
                  <a:pt x="644" y="62"/>
                </a:cubicBezTo>
                <a:cubicBezTo>
                  <a:pt x="604" y="24"/>
                  <a:pt x="550" y="0"/>
                  <a:pt x="489" y="0"/>
                </a:cubicBezTo>
                <a:cubicBezTo>
                  <a:pt x="420" y="0"/>
                  <a:pt x="358" y="32"/>
                  <a:pt x="316" y="82"/>
                </a:cubicBezTo>
                <a:cubicBezTo>
                  <a:pt x="305" y="95"/>
                  <a:pt x="288" y="103"/>
                  <a:pt x="270" y="103"/>
                </a:cubicBezTo>
                <a:cubicBezTo>
                  <a:pt x="270" y="103"/>
                  <a:pt x="270" y="103"/>
                  <a:pt x="269" y="103"/>
                </a:cubicBezTo>
                <a:cubicBezTo>
                  <a:pt x="210" y="103"/>
                  <a:pt x="158" y="132"/>
                  <a:pt x="127" y="178"/>
                </a:cubicBezTo>
                <a:cubicBezTo>
                  <a:pt x="119" y="188"/>
                  <a:pt x="109" y="195"/>
                  <a:pt x="97" y="199"/>
                </a:cubicBezTo>
                <a:cubicBezTo>
                  <a:pt x="40" y="216"/>
                  <a:pt x="0" y="272"/>
                  <a:pt x="6" y="335"/>
                </a:cubicBezTo>
                <a:cubicBezTo>
                  <a:pt x="12" y="396"/>
                  <a:pt x="62" y="445"/>
                  <a:pt x="123" y="450"/>
                </a:cubicBezTo>
                <a:cubicBezTo>
                  <a:pt x="136" y="452"/>
                  <a:pt x="150" y="451"/>
                  <a:pt x="162" y="448"/>
                </a:cubicBezTo>
                <a:cubicBezTo>
                  <a:pt x="185" y="443"/>
                  <a:pt x="209" y="442"/>
                  <a:pt x="232" y="447"/>
                </a:cubicBezTo>
                <a:cubicBezTo>
                  <a:pt x="244" y="449"/>
                  <a:pt x="256" y="451"/>
                  <a:pt x="269" y="451"/>
                </a:cubicBezTo>
                <a:cubicBezTo>
                  <a:pt x="290" y="451"/>
                  <a:pt x="311" y="447"/>
                  <a:pt x="329" y="440"/>
                </a:cubicBezTo>
                <a:cubicBezTo>
                  <a:pt x="358" y="430"/>
                  <a:pt x="390" y="430"/>
                  <a:pt x="420" y="440"/>
                </a:cubicBezTo>
                <a:cubicBezTo>
                  <a:pt x="442" y="447"/>
                  <a:pt x="465" y="451"/>
                  <a:pt x="489" y="451"/>
                </a:cubicBezTo>
                <a:cubicBezTo>
                  <a:pt x="512" y="451"/>
                  <a:pt x="534" y="448"/>
                  <a:pt x="554" y="441"/>
                </a:cubicBezTo>
                <a:cubicBezTo>
                  <a:pt x="582" y="433"/>
                  <a:pt x="613" y="434"/>
                  <a:pt x="641" y="443"/>
                </a:cubicBezTo>
                <a:cubicBezTo>
                  <a:pt x="658" y="448"/>
                  <a:pt x="676" y="451"/>
                  <a:pt x="695" y="451"/>
                </a:cubicBezTo>
                <a:cubicBezTo>
                  <a:pt x="713" y="451"/>
                  <a:pt x="731" y="448"/>
                  <a:pt x="747" y="444"/>
                </a:cubicBezTo>
                <a:cubicBezTo>
                  <a:pt x="775" y="435"/>
                  <a:pt x="805" y="436"/>
                  <a:pt x="833" y="445"/>
                </a:cubicBezTo>
                <a:cubicBezTo>
                  <a:pt x="844" y="449"/>
                  <a:pt x="857" y="451"/>
                  <a:pt x="869" y="451"/>
                </a:cubicBezTo>
                <a:cubicBezTo>
                  <a:pt x="877" y="451"/>
                  <a:pt x="885" y="450"/>
                  <a:pt x="893" y="449"/>
                </a:cubicBezTo>
                <a:cubicBezTo>
                  <a:pt x="911" y="445"/>
                  <a:pt x="931" y="445"/>
                  <a:pt x="949" y="448"/>
                </a:cubicBezTo>
                <a:cubicBezTo>
                  <a:pt x="957" y="450"/>
                  <a:pt x="966" y="451"/>
                  <a:pt x="975" y="451"/>
                </a:cubicBezTo>
                <a:cubicBezTo>
                  <a:pt x="984" y="451"/>
                  <a:pt x="993" y="450"/>
                  <a:pt x="1001" y="448"/>
                </a:cubicBezTo>
                <a:cubicBezTo>
                  <a:pt x="1022" y="444"/>
                  <a:pt x="1043" y="443"/>
                  <a:pt x="1064" y="448"/>
                </a:cubicBezTo>
                <a:cubicBezTo>
                  <a:pt x="1071" y="450"/>
                  <a:pt x="1079" y="451"/>
                  <a:pt x="1087" y="451"/>
                </a:cubicBezTo>
                <a:cubicBezTo>
                  <a:pt x="1142" y="450"/>
                  <a:pt x="1187" y="404"/>
                  <a:pt x="1185" y="349"/>
                </a:cubicBezTo>
                <a:cubicBezTo>
                  <a:pt x="1183" y="303"/>
                  <a:pt x="1150" y="264"/>
                  <a:pt x="1106" y="25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83147"/>
              </a:solidFill>
              <a:effectLst/>
              <a:uLnTx/>
              <a:uFillTx/>
            </a:endParaRPr>
          </a:p>
        </p:txBody>
      </p:sp>
      <p:sp>
        <p:nvSpPr>
          <p:cNvPr id="352" name="Freeform 6">
            <a:extLst>
              <a:ext uri="{FF2B5EF4-FFF2-40B4-BE49-F238E27FC236}">
                <a16:creationId xmlns:a16="http://schemas.microsoft.com/office/drawing/2014/main" id="{207F6F17-C7D6-4639-8FDB-194A34280BEC}"/>
              </a:ext>
            </a:extLst>
          </p:cNvPr>
          <p:cNvSpPr>
            <a:spLocks/>
          </p:cNvSpPr>
          <p:nvPr/>
        </p:nvSpPr>
        <p:spPr bwMode="auto">
          <a:xfrm>
            <a:off x="5881438" y="2781949"/>
            <a:ext cx="2019300" cy="768350"/>
          </a:xfrm>
          <a:custGeom>
            <a:avLst/>
            <a:gdLst>
              <a:gd name="T0" fmla="*/ 811 w 870"/>
              <a:gd name="T1" fmla="*/ 188 h 331"/>
              <a:gd name="T2" fmla="*/ 787 w 870"/>
              <a:gd name="T3" fmla="*/ 173 h 331"/>
              <a:gd name="T4" fmla="*/ 715 w 870"/>
              <a:gd name="T5" fmla="*/ 140 h 331"/>
              <a:gd name="T6" fmla="*/ 657 w 870"/>
              <a:gd name="T7" fmla="*/ 160 h 331"/>
              <a:gd name="T8" fmla="*/ 642 w 870"/>
              <a:gd name="T9" fmla="*/ 158 h 331"/>
              <a:gd name="T10" fmla="*/ 510 w 870"/>
              <a:gd name="T11" fmla="*/ 57 h 331"/>
              <a:gd name="T12" fmla="*/ 504 w 870"/>
              <a:gd name="T13" fmla="*/ 57 h 331"/>
              <a:gd name="T14" fmla="*/ 472 w 870"/>
              <a:gd name="T15" fmla="*/ 46 h 331"/>
              <a:gd name="T16" fmla="*/ 359 w 870"/>
              <a:gd name="T17" fmla="*/ 0 h 331"/>
              <a:gd name="T18" fmla="*/ 232 w 870"/>
              <a:gd name="T19" fmla="*/ 60 h 331"/>
              <a:gd name="T20" fmla="*/ 198 w 870"/>
              <a:gd name="T21" fmla="*/ 76 h 331"/>
              <a:gd name="T22" fmla="*/ 197 w 870"/>
              <a:gd name="T23" fmla="*/ 76 h 331"/>
              <a:gd name="T24" fmla="*/ 92 w 870"/>
              <a:gd name="T25" fmla="*/ 130 h 331"/>
              <a:gd name="T26" fmla="*/ 70 w 870"/>
              <a:gd name="T27" fmla="*/ 146 h 331"/>
              <a:gd name="T28" fmla="*/ 4 w 870"/>
              <a:gd name="T29" fmla="*/ 246 h 331"/>
              <a:gd name="T30" fmla="*/ 90 w 870"/>
              <a:gd name="T31" fmla="*/ 330 h 331"/>
              <a:gd name="T32" fmla="*/ 119 w 870"/>
              <a:gd name="T33" fmla="*/ 329 h 331"/>
              <a:gd name="T34" fmla="*/ 169 w 870"/>
              <a:gd name="T35" fmla="*/ 328 h 331"/>
              <a:gd name="T36" fmla="*/ 197 w 870"/>
              <a:gd name="T37" fmla="*/ 331 h 331"/>
              <a:gd name="T38" fmla="*/ 241 w 870"/>
              <a:gd name="T39" fmla="*/ 323 h 331"/>
              <a:gd name="T40" fmla="*/ 308 w 870"/>
              <a:gd name="T41" fmla="*/ 323 h 331"/>
              <a:gd name="T42" fmla="*/ 359 w 870"/>
              <a:gd name="T43" fmla="*/ 331 h 331"/>
              <a:gd name="T44" fmla="*/ 406 w 870"/>
              <a:gd name="T45" fmla="*/ 324 h 331"/>
              <a:gd name="T46" fmla="*/ 470 w 870"/>
              <a:gd name="T47" fmla="*/ 325 h 331"/>
              <a:gd name="T48" fmla="*/ 510 w 870"/>
              <a:gd name="T49" fmla="*/ 331 h 331"/>
              <a:gd name="T50" fmla="*/ 548 w 870"/>
              <a:gd name="T51" fmla="*/ 325 h 331"/>
              <a:gd name="T52" fmla="*/ 611 w 870"/>
              <a:gd name="T53" fmla="*/ 327 h 331"/>
              <a:gd name="T54" fmla="*/ 637 w 870"/>
              <a:gd name="T55" fmla="*/ 331 h 331"/>
              <a:gd name="T56" fmla="*/ 655 w 870"/>
              <a:gd name="T57" fmla="*/ 329 h 331"/>
              <a:gd name="T58" fmla="*/ 696 w 870"/>
              <a:gd name="T59" fmla="*/ 329 h 331"/>
              <a:gd name="T60" fmla="*/ 715 w 870"/>
              <a:gd name="T61" fmla="*/ 331 h 331"/>
              <a:gd name="T62" fmla="*/ 734 w 870"/>
              <a:gd name="T63" fmla="*/ 329 h 331"/>
              <a:gd name="T64" fmla="*/ 780 w 870"/>
              <a:gd name="T65" fmla="*/ 329 h 331"/>
              <a:gd name="T66" fmla="*/ 797 w 870"/>
              <a:gd name="T67" fmla="*/ 331 h 331"/>
              <a:gd name="T68" fmla="*/ 869 w 870"/>
              <a:gd name="T69" fmla="*/ 256 h 331"/>
              <a:gd name="T70" fmla="*/ 811 w 870"/>
              <a:gd name="T71" fmla="*/ 188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70" h="331">
                <a:moveTo>
                  <a:pt x="811" y="188"/>
                </a:moveTo>
                <a:cubicBezTo>
                  <a:pt x="801" y="186"/>
                  <a:pt x="793" y="180"/>
                  <a:pt x="787" y="173"/>
                </a:cubicBezTo>
                <a:cubicBezTo>
                  <a:pt x="770" y="153"/>
                  <a:pt x="744" y="140"/>
                  <a:pt x="715" y="140"/>
                </a:cubicBezTo>
                <a:cubicBezTo>
                  <a:pt x="693" y="140"/>
                  <a:pt x="673" y="147"/>
                  <a:pt x="657" y="160"/>
                </a:cubicBezTo>
                <a:cubicBezTo>
                  <a:pt x="652" y="159"/>
                  <a:pt x="647" y="158"/>
                  <a:pt x="642" y="158"/>
                </a:cubicBezTo>
                <a:cubicBezTo>
                  <a:pt x="626" y="100"/>
                  <a:pt x="573" y="57"/>
                  <a:pt x="510" y="57"/>
                </a:cubicBezTo>
                <a:cubicBezTo>
                  <a:pt x="508" y="57"/>
                  <a:pt x="506" y="57"/>
                  <a:pt x="504" y="57"/>
                </a:cubicBezTo>
                <a:cubicBezTo>
                  <a:pt x="492" y="58"/>
                  <a:pt x="481" y="54"/>
                  <a:pt x="472" y="46"/>
                </a:cubicBezTo>
                <a:cubicBezTo>
                  <a:pt x="443" y="18"/>
                  <a:pt x="403" y="0"/>
                  <a:pt x="359" y="0"/>
                </a:cubicBezTo>
                <a:cubicBezTo>
                  <a:pt x="308" y="0"/>
                  <a:pt x="262" y="24"/>
                  <a:pt x="232" y="60"/>
                </a:cubicBezTo>
                <a:cubicBezTo>
                  <a:pt x="223" y="70"/>
                  <a:pt x="211" y="76"/>
                  <a:pt x="198" y="76"/>
                </a:cubicBezTo>
                <a:cubicBezTo>
                  <a:pt x="198" y="76"/>
                  <a:pt x="197" y="76"/>
                  <a:pt x="197" y="76"/>
                </a:cubicBezTo>
                <a:cubicBezTo>
                  <a:pt x="154" y="76"/>
                  <a:pt x="115" y="97"/>
                  <a:pt x="92" y="130"/>
                </a:cubicBezTo>
                <a:cubicBezTo>
                  <a:pt x="87" y="138"/>
                  <a:pt x="79" y="143"/>
                  <a:pt x="70" y="146"/>
                </a:cubicBezTo>
                <a:cubicBezTo>
                  <a:pt x="29" y="159"/>
                  <a:pt x="0" y="199"/>
                  <a:pt x="4" y="246"/>
                </a:cubicBezTo>
                <a:cubicBezTo>
                  <a:pt x="9" y="291"/>
                  <a:pt x="45" y="327"/>
                  <a:pt x="90" y="330"/>
                </a:cubicBezTo>
                <a:cubicBezTo>
                  <a:pt x="100" y="331"/>
                  <a:pt x="109" y="331"/>
                  <a:pt x="119" y="329"/>
                </a:cubicBezTo>
                <a:cubicBezTo>
                  <a:pt x="135" y="325"/>
                  <a:pt x="153" y="324"/>
                  <a:pt x="169" y="328"/>
                </a:cubicBezTo>
                <a:cubicBezTo>
                  <a:pt x="178" y="330"/>
                  <a:pt x="188" y="331"/>
                  <a:pt x="197" y="331"/>
                </a:cubicBezTo>
                <a:cubicBezTo>
                  <a:pt x="213" y="331"/>
                  <a:pt x="227" y="328"/>
                  <a:pt x="241" y="323"/>
                </a:cubicBezTo>
                <a:cubicBezTo>
                  <a:pt x="263" y="315"/>
                  <a:pt x="286" y="316"/>
                  <a:pt x="308" y="323"/>
                </a:cubicBezTo>
                <a:cubicBezTo>
                  <a:pt x="324" y="328"/>
                  <a:pt x="341" y="331"/>
                  <a:pt x="359" y="331"/>
                </a:cubicBezTo>
                <a:cubicBezTo>
                  <a:pt x="375" y="331"/>
                  <a:pt x="391" y="328"/>
                  <a:pt x="406" y="324"/>
                </a:cubicBezTo>
                <a:cubicBezTo>
                  <a:pt x="427" y="318"/>
                  <a:pt x="449" y="319"/>
                  <a:pt x="470" y="325"/>
                </a:cubicBezTo>
                <a:cubicBezTo>
                  <a:pt x="482" y="329"/>
                  <a:pt x="496" y="331"/>
                  <a:pt x="510" y="331"/>
                </a:cubicBezTo>
                <a:cubicBezTo>
                  <a:pt x="523" y="331"/>
                  <a:pt x="536" y="329"/>
                  <a:pt x="548" y="325"/>
                </a:cubicBezTo>
                <a:cubicBezTo>
                  <a:pt x="568" y="320"/>
                  <a:pt x="590" y="320"/>
                  <a:pt x="611" y="327"/>
                </a:cubicBezTo>
                <a:cubicBezTo>
                  <a:pt x="619" y="329"/>
                  <a:pt x="628" y="331"/>
                  <a:pt x="637" y="331"/>
                </a:cubicBezTo>
                <a:cubicBezTo>
                  <a:pt x="643" y="331"/>
                  <a:pt x="649" y="330"/>
                  <a:pt x="655" y="329"/>
                </a:cubicBezTo>
                <a:cubicBezTo>
                  <a:pt x="668" y="326"/>
                  <a:pt x="682" y="326"/>
                  <a:pt x="696" y="329"/>
                </a:cubicBezTo>
                <a:cubicBezTo>
                  <a:pt x="702" y="330"/>
                  <a:pt x="708" y="331"/>
                  <a:pt x="715" y="331"/>
                </a:cubicBezTo>
                <a:cubicBezTo>
                  <a:pt x="721" y="331"/>
                  <a:pt x="728" y="330"/>
                  <a:pt x="734" y="329"/>
                </a:cubicBezTo>
                <a:cubicBezTo>
                  <a:pt x="749" y="326"/>
                  <a:pt x="765" y="325"/>
                  <a:pt x="780" y="329"/>
                </a:cubicBezTo>
                <a:cubicBezTo>
                  <a:pt x="785" y="330"/>
                  <a:pt x="791" y="331"/>
                  <a:pt x="797" y="331"/>
                </a:cubicBezTo>
                <a:cubicBezTo>
                  <a:pt x="837" y="330"/>
                  <a:pt x="870" y="296"/>
                  <a:pt x="869" y="256"/>
                </a:cubicBezTo>
                <a:cubicBezTo>
                  <a:pt x="868" y="222"/>
                  <a:pt x="843" y="194"/>
                  <a:pt x="811" y="188"/>
                </a:cubicBezTo>
                <a:close/>
              </a:path>
            </a:pathLst>
          </a:custGeom>
          <a:solidFill>
            <a:srgbClr val="D7E4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83147"/>
              </a:solidFill>
              <a:effectLst/>
              <a:uLnTx/>
              <a:uFillTx/>
            </a:endParaRPr>
          </a:p>
        </p:txBody>
      </p:sp>
      <p:sp>
        <p:nvSpPr>
          <p:cNvPr id="353" name="Freeform 7">
            <a:extLst>
              <a:ext uri="{FF2B5EF4-FFF2-40B4-BE49-F238E27FC236}">
                <a16:creationId xmlns:a16="http://schemas.microsoft.com/office/drawing/2014/main" id="{A02DF30E-1EC5-41F4-A605-0BBD96E4D288}"/>
              </a:ext>
            </a:extLst>
          </p:cNvPr>
          <p:cNvSpPr>
            <a:spLocks/>
          </p:cNvSpPr>
          <p:nvPr/>
        </p:nvSpPr>
        <p:spPr bwMode="auto">
          <a:xfrm>
            <a:off x="7272088" y="4298011"/>
            <a:ext cx="1662113" cy="635000"/>
          </a:xfrm>
          <a:custGeom>
            <a:avLst/>
            <a:gdLst>
              <a:gd name="T0" fmla="*/ 667 w 716"/>
              <a:gd name="T1" fmla="*/ 154 h 273"/>
              <a:gd name="T2" fmla="*/ 648 w 716"/>
              <a:gd name="T3" fmla="*/ 142 h 273"/>
              <a:gd name="T4" fmla="*/ 588 w 716"/>
              <a:gd name="T5" fmla="*/ 115 h 273"/>
              <a:gd name="T6" fmla="*/ 540 w 716"/>
              <a:gd name="T7" fmla="*/ 132 h 273"/>
              <a:gd name="T8" fmla="*/ 528 w 716"/>
              <a:gd name="T9" fmla="*/ 130 h 273"/>
              <a:gd name="T10" fmla="*/ 420 w 716"/>
              <a:gd name="T11" fmla="*/ 47 h 273"/>
              <a:gd name="T12" fmla="*/ 415 w 716"/>
              <a:gd name="T13" fmla="*/ 47 h 273"/>
              <a:gd name="T14" fmla="*/ 389 w 716"/>
              <a:gd name="T15" fmla="*/ 38 h 273"/>
              <a:gd name="T16" fmla="*/ 296 w 716"/>
              <a:gd name="T17" fmla="*/ 0 h 273"/>
              <a:gd name="T18" fmla="*/ 191 w 716"/>
              <a:gd name="T19" fmla="*/ 49 h 273"/>
              <a:gd name="T20" fmla="*/ 163 w 716"/>
              <a:gd name="T21" fmla="*/ 62 h 273"/>
              <a:gd name="T22" fmla="*/ 163 w 716"/>
              <a:gd name="T23" fmla="*/ 62 h 273"/>
              <a:gd name="T24" fmla="*/ 77 w 716"/>
              <a:gd name="T25" fmla="*/ 107 h 273"/>
              <a:gd name="T26" fmla="*/ 59 w 716"/>
              <a:gd name="T27" fmla="*/ 120 h 273"/>
              <a:gd name="T28" fmla="*/ 4 w 716"/>
              <a:gd name="T29" fmla="*/ 203 h 273"/>
              <a:gd name="T30" fmla="*/ 74 w 716"/>
              <a:gd name="T31" fmla="*/ 272 h 273"/>
              <a:gd name="T32" fmla="*/ 98 w 716"/>
              <a:gd name="T33" fmla="*/ 270 h 273"/>
              <a:gd name="T34" fmla="*/ 140 w 716"/>
              <a:gd name="T35" fmla="*/ 270 h 273"/>
              <a:gd name="T36" fmla="*/ 163 w 716"/>
              <a:gd name="T37" fmla="*/ 272 h 273"/>
              <a:gd name="T38" fmla="*/ 199 w 716"/>
              <a:gd name="T39" fmla="*/ 266 h 273"/>
              <a:gd name="T40" fmla="*/ 254 w 716"/>
              <a:gd name="T41" fmla="*/ 266 h 273"/>
              <a:gd name="T42" fmla="*/ 296 w 716"/>
              <a:gd name="T43" fmla="*/ 272 h 273"/>
              <a:gd name="T44" fmla="*/ 334 w 716"/>
              <a:gd name="T45" fmla="*/ 267 h 273"/>
              <a:gd name="T46" fmla="*/ 387 w 716"/>
              <a:gd name="T47" fmla="*/ 267 h 273"/>
              <a:gd name="T48" fmla="*/ 420 w 716"/>
              <a:gd name="T49" fmla="*/ 272 h 273"/>
              <a:gd name="T50" fmla="*/ 451 w 716"/>
              <a:gd name="T51" fmla="*/ 268 h 273"/>
              <a:gd name="T52" fmla="*/ 503 w 716"/>
              <a:gd name="T53" fmla="*/ 269 h 273"/>
              <a:gd name="T54" fmla="*/ 525 w 716"/>
              <a:gd name="T55" fmla="*/ 272 h 273"/>
              <a:gd name="T56" fmla="*/ 539 w 716"/>
              <a:gd name="T57" fmla="*/ 271 h 273"/>
              <a:gd name="T58" fmla="*/ 573 w 716"/>
              <a:gd name="T59" fmla="*/ 271 h 273"/>
              <a:gd name="T60" fmla="*/ 588 w 716"/>
              <a:gd name="T61" fmla="*/ 272 h 273"/>
              <a:gd name="T62" fmla="*/ 604 w 716"/>
              <a:gd name="T63" fmla="*/ 271 h 273"/>
              <a:gd name="T64" fmla="*/ 642 w 716"/>
              <a:gd name="T65" fmla="*/ 271 h 273"/>
              <a:gd name="T66" fmla="*/ 656 w 716"/>
              <a:gd name="T67" fmla="*/ 272 h 273"/>
              <a:gd name="T68" fmla="*/ 715 w 716"/>
              <a:gd name="T69" fmla="*/ 211 h 273"/>
              <a:gd name="T70" fmla="*/ 667 w 716"/>
              <a:gd name="T71" fmla="*/ 15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16" h="273">
                <a:moveTo>
                  <a:pt x="667" y="154"/>
                </a:moveTo>
                <a:cubicBezTo>
                  <a:pt x="660" y="153"/>
                  <a:pt x="653" y="148"/>
                  <a:pt x="648" y="142"/>
                </a:cubicBezTo>
                <a:cubicBezTo>
                  <a:pt x="633" y="126"/>
                  <a:pt x="612" y="115"/>
                  <a:pt x="588" y="115"/>
                </a:cubicBezTo>
                <a:cubicBezTo>
                  <a:pt x="570" y="115"/>
                  <a:pt x="554" y="121"/>
                  <a:pt x="540" y="132"/>
                </a:cubicBezTo>
                <a:cubicBezTo>
                  <a:pt x="537" y="131"/>
                  <a:pt x="533" y="130"/>
                  <a:pt x="528" y="130"/>
                </a:cubicBezTo>
                <a:cubicBezTo>
                  <a:pt x="515" y="82"/>
                  <a:pt x="472" y="47"/>
                  <a:pt x="420" y="47"/>
                </a:cubicBezTo>
                <a:cubicBezTo>
                  <a:pt x="418" y="47"/>
                  <a:pt x="416" y="47"/>
                  <a:pt x="415" y="47"/>
                </a:cubicBezTo>
                <a:cubicBezTo>
                  <a:pt x="405" y="47"/>
                  <a:pt x="396" y="44"/>
                  <a:pt x="389" y="38"/>
                </a:cubicBezTo>
                <a:cubicBezTo>
                  <a:pt x="365" y="15"/>
                  <a:pt x="332" y="0"/>
                  <a:pt x="296" y="0"/>
                </a:cubicBezTo>
                <a:cubicBezTo>
                  <a:pt x="254" y="0"/>
                  <a:pt x="216" y="20"/>
                  <a:pt x="191" y="49"/>
                </a:cubicBezTo>
                <a:cubicBezTo>
                  <a:pt x="184" y="58"/>
                  <a:pt x="174" y="62"/>
                  <a:pt x="163" y="62"/>
                </a:cubicBezTo>
                <a:cubicBezTo>
                  <a:pt x="163" y="62"/>
                  <a:pt x="163" y="62"/>
                  <a:pt x="163" y="62"/>
                </a:cubicBezTo>
                <a:cubicBezTo>
                  <a:pt x="127" y="62"/>
                  <a:pt x="96" y="80"/>
                  <a:pt x="77" y="107"/>
                </a:cubicBezTo>
                <a:cubicBezTo>
                  <a:pt x="72" y="114"/>
                  <a:pt x="66" y="118"/>
                  <a:pt x="59" y="120"/>
                </a:cubicBezTo>
                <a:cubicBezTo>
                  <a:pt x="24" y="131"/>
                  <a:pt x="0" y="164"/>
                  <a:pt x="4" y="203"/>
                </a:cubicBezTo>
                <a:cubicBezTo>
                  <a:pt x="8" y="239"/>
                  <a:pt x="38" y="269"/>
                  <a:pt x="74" y="272"/>
                </a:cubicBezTo>
                <a:cubicBezTo>
                  <a:pt x="83" y="273"/>
                  <a:pt x="91" y="272"/>
                  <a:pt x="98" y="270"/>
                </a:cubicBezTo>
                <a:cubicBezTo>
                  <a:pt x="112" y="267"/>
                  <a:pt x="126" y="267"/>
                  <a:pt x="140" y="270"/>
                </a:cubicBezTo>
                <a:cubicBezTo>
                  <a:pt x="147" y="271"/>
                  <a:pt x="155" y="272"/>
                  <a:pt x="163" y="272"/>
                </a:cubicBezTo>
                <a:cubicBezTo>
                  <a:pt x="176" y="272"/>
                  <a:pt x="188" y="270"/>
                  <a:pt x="199" y="266"/>
                </a:cubicBezTo>
                <a:cubicBezTo>
                  <a:pt x="217" y="259"/>
                  <a:pt x="236" y="260"/>
                  <a:pt x="254" y="266"/>
                </a:cubicBezTo>
                <a:cubicBezTo>
                  <a:pt x="267" y="270"/>
                  <a:pt x="281" y="272"/>
                  <a:pt x="296" y="272"/>
                </a:cubicBezTo>
                <a:cubicBezTo>
                  <a:pt x="309" y="272"/>
                  <a:pt x="322" y="270"/>
                  <a:pt x="334" y="267"/>
                </a:cubicBezTo>
                <a:cubicBezTo>
                  <a:pt x="352" y="261"/>
                  <a:pt x="370" y="262"/>
                  <a:pt x="387" y="267"/>
                </a:cubicBezTo>
                <a:cubicBezTo>
                  <a:pt x="397" y="270"/>
                  <a:pt x="408" y="272"/>
                  <a:pt x="420" y="272"/>
                </a:cubicBezTo>
                <a:cubicBezTo>
                  <a:pt x="431" y="272"/>
                  <a:pt x="441" y="271"/>
                  <a:pt x="451" y="268"/>
                </a:cubicBezTo>
                <a:cubicBezTo>
                  <a:pt x="468" y="263"/>
                  <a:pt x="486" y="263"/>
                  <a:pt x="503" y="269"/>
                </a:cubicBezTo>
                <a:cubicBezTo>
                  <a:pt x="510" y="271"/>
                  <a:pt x="517" y="272"/>
                  <a:pt x="525" y="272"/>
                </a:cubicBezTo>
                <a:cubicBezTo>
                  <a:pt x="530" y="272"/>
                  <a:pt x="534" y="272"/>
                  <a:pt x="539" y="271"/>
                </a:cubicBezTo>
                <a:cubicBezTo>
                  <a:pt x="550" y="269"/>
                  <a:pt x="562" y="268"/>
                  <a:pt x="573" y="271"/>
                </a:cubicBezTo>
                <a:cubicBezTo>
                  <a:pt x="578" y="272"/>
                  <a:pt x="583" y="272"/>
                  <a:pt x="588" y="272"/>
                </a:cubicBezTo>
                <a:cubicBezTo>
                  <a:pt x="594" y="272"/>
                  <a:pt x="599" y="272"/>
                  <a:pt x="604" y="271"/>
                </a:cubicBezTo>
                <a:cubicBezTo>
                  <a:pt x="617" y="268"/>
                  <a:pt x="629" y="268"/>
                  <a:pt x="642" y="271"/>
                </a:cubicBezTo>
                <a:cubicBezTo>
                  <a:pt x="646" y="272"/>
                  <a:pt x="651" y="272"/>
                  <a:pt x="656" y="272"/>
                </a:cubicBezTo>
                <a:cubicBezTo>
                  <a:pt x="689" y="272"/>
                  <a:pt x="716" y="244"/>
                  <a:pt x="715" y="211"/>
                </a:cubicBezTo>
                <a:cubicBezTo>
                  <a:pt x="714" y="183"/>
                  <a:pt x="694" y="160"/>
                  <a:pt x="667" y="1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83147"/>
              </a:solidFill>
              <a:effectLst/>
              <a:uLnTx/>
              <a:uFillTx/>
            </a:endParaRPr>
          </a:p>
        </p:txBody>
      </p:sp>
      <p:sp>
        <p:nvSpPr>
          <p:cNvPr id="354" name="Freeform 8">
            <a:extLst>
              <a:ext uri="{FF2B5EF4-FFF2-40B4-BE49-F238E27FC236}">
                <a16:creationId xmlns:a16="http://schemas.microsoft.com/office/drawing/2014/main" id="{FC16D801-AF4F-4D9C-99D5-614960C85860}"/>
              </a:ext>
            </a:extLst>
          </p:cNvPr>
          <p:cNvSpPr>
            <a:spLocks/>
          </p:cNvSpPr>
          <p:nvPr/>
        </p:nvSpPr>
        <p:spPr bwMode="auto">
          <a:xfrm>
            <a:off x="3166813" y="4191648"/>
            <a:ext cx="1662113" cy="631825"/>
          </a:xfrm>
          <a:custGeom>
            <a:avLst/>
            <a:gdLst>
              <a:gd name="T0" fmla="*/ 667 w 716"/>
              <a:gd name="T1" fmla="*/ 154 h 272"/>
              <a:gd name="T2" fmla="*/ 648 w 716"/>
              <a:gd name="T3" fmla="*/ 142 h 272"/>
              <a:gd name="T4" fmla="*/ 588 w 716"/>
              <a:gd name="T5" fmla="*/ 115 h 272"/>
              <a:gd name="T6" fmla="*/ 540 w 716"/>
              <a:gd name="T7" fmla="*/ 131 h 272"/>
              <a:gd name="T8" fmla="*/ 529 w 716"/>
              <a:gd name="T9" fmla="*/ 130 h 272"/>
              <a:gd name="T10" fmla="*/ 420 w 716"/>
              <a:gd name="T11" fmla="*/ 47 h 272"/>
              <a:gd name="T12" fmla="*/ 415 w 716"/>
              <a:gd name="T13" fmla="*/ 47 h 272"/>
              <a:gd name="T14" fmla="*/ 389 w 716"/>
              <a:gd name="T15" fmla="*/ 37 h 272"/>
              <a:gd name="T16" fmla="*/ 296 w 716"/>
              <a:gd name="T17" fmla="*/ 0 h 272"/>
              <a:gd name="T18" fmla="*/ 191 w 716"/>
              <a:gd name="T19" fmla="*/ 49 h 272"/>
              <a:gd name="T20" fmla="*/ 163 w 716"/>
              <a:gd name="T21" fmla="*/ 62 h 272"/>
              <a:gd name="T22" fmla="*/ 163 w 716"/>
              <a:gd name="T23" fmla="*/ 62 h 272"/>
              <a:gd name="T24" fmla="*/ 77 w 716"/>
              <a:gd name="T25" fmla="*/ 107 h 272"/>
              <a:gd name="T26" fmla="*/ 59 w 716"/>
              <a:gd name="T27" fmla="*/ 120 h 272"/>
              <a:gd name="T28" fmla="*/ 4 w 716"/>
              <a:gd name="T29" fmla="*/ 202 h 272"/>
              <a:gd name="T30" fmla="*/ 74 w 716"/>
              <a:gd name="T31" fmla="*/ 272 h 272"/>
              <a:gd name="T32" fmla="*/ 98 w 716"/>
              <a:gd name="T33" fmla="*/ 270 h 272"/>
              <a:gd name="T34" fmla="*/ 140 w 716"/>
              <a:gd name="T35" fmla="*/ 269 h 272"/>
              <a:gd name="T36" fmla="*/ 163 w 716"/>
              <a:gd name="T37" fmla="*/ 272 h 272"/>
              <a:gd name="T38" fmla="*/ 199 w 716"/>
              <a:gd name="T39" fmla="*/ 265 h 272"/>
              <a:gd name="T40" fmla="*/ 254 w 716"/>
              <a:gd name="T41" fmla="*/ 265 h 272"/>
              <a:gd name="T42" fmla="*/ 296 w 716"/>
              <a:gd name="T43" fmla="*/ 272 h 272"/>
              <a:gd name="T44" fmla="*/ 334 w 716"/>
              <a:gd name="T45" fmla="*/ 266 h 272"/>
              <a:gd name="T46" fmla="*/ 387 w 716"/>
              <a:gd name="T47" fmla="*/ 267 h 272"/>
              <a:gd name="T48" fmla="*/ 420 w 716"/>
              <a:gd name="T49" fmla="*/ 272 h 272"/>
              <a:gd name="T50" fmla="*/ 451 w 716"/>
              <a:gd name="T51" fmla="*/ 267 h 272"/>
              <a:gd name="T52" fmla="*/ 503 w 716"/>
              <a:gd name="T53" fmla="*/ 268 h 272"/>
              <a:gd name="T54" fmla="*/ 525 w 716"/>
              <a:gd name="T55" fmla="*/ 272 h 272"/>
              <a:gd name="T56" fmla="*/ 539 w 716"/>
              <a:gd name="T57" fmla="*/ 270 h 272"/>
              <a:gd name="T58" fmla="*/ 573 w 716"/>
              <a:gd name="T59" fmla="*/ 270 h 272"/>
              <a:gd name="T60" fmla="*/ 588 w 716"/>
              <a:gd name="T61" fmla="*/ 272 h 272"/>
              <a:gd name="T62" fmla="*/ 604 w 716"/>
              <a:gd name="T63" fmla="*/ 270 h 272"/>
              <a:gd name="T64" fmla="*/ 642 w 716"/>
              <a:gd name="T65" fmla="*/ 270 h 272"/>
              <a:gd name="T66" fmla="*/ 656 w 716"/>
              <a:gd name="T67" fmla="*/ 272 h 272"/>
              <a:gd name="T68" fmla="*/ 715 w 716"/>
              <a:gd name="T69" fmla="*/ 210 h 272"/>
              <a:gd name="T70" fmla="*/ 667 w 716"/>
              <a:gd name="T71" fmla="*/ 154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16" h="272">
                <a:moveTo>
                  <a:pt x="667" y="154"/>
                </a:moveTo>
                <a:cubicBezTo>
                  <a:pt x="660" y="152"/>
                  <a:pt x="653" y="148"/>
                  <a:pt x="648" y="142"/>
                </a:cubicBezTo>
                <a:cubicBezTo>
                  <a:pt x="633" y="125"/>
                  <a:pt x="612" y="115"/>
                  <a:pt x="588" y="115"/>
                </a:cubicBezTo>
                <a:cubicBezTo>
                  <a:pt x="570" y="115"/>
                  <a:pt x="554" y="121"/>
                  <a:pt x="540" y="131"/>
                </a:cubicBezTo>
                <a:cubicBezTo>
                  <a:pt x="537" y="130"/>
                  <a:pt x="533" y="130"/>
                  <a:pt x="529" y="130"/>
                </a:cubicBezTo>
                <a:cubicBezTo>
                  <a:pt x="515" y="82"/>
                  <a:pt x="472" y="47"/>
                  <a:pt x="420" y="47"/>
                </a:cubicBezTo>
                <a:cubicBezTo>
                  <a:pt x="418" y="47"/>
                  <a:pt x="416" y="47"/>
                  <a:pt x="415" y="47"/>
                </a:cubicBezTo>
                <a:cubicBezTo>
                  <a:pt x="405" y="47"/>
                  <a:pt x="396" y="44"/>
                  <a:pt x="389" y="37"/>
                </a:cubicBezTo>
                <a:cubicBezTo>
                  <a:pt x="365" y="14"/>
                  <a:pt x="332" y="0"/>
                  <a:pt x="296" y="0"/>
                </a:cubicBezTo>
                <a:cubicBezTo>
                  <a:pt x="254" y="0"/>
                  <a:pt x="216" y="19"/>
                  <a:pt x="191" y="49"/>
                </a:cubicBezTo>
                <a:cubicBezTo>
                  <a:pt x="184" y="57"/>
                  <a:pt x="174" y="62"/>
                  <a:pt x="163" y="62"/>
                </a:cubicBezTo>
                <a:cubicBezTo>
                  <a:pt x="163" y="62"/>
                  <a:pt x="163" y="62"/>
                  <a:pt x="163" y="62"/>
                </a:cubicBezTo>
                <a:cubicBezTo>
                  <a:pt x="127" y="62"/>
                  <a:pt x="96" y="80"/>
                  <a:pt x="77" y="107"/>
                </a:cubicBezTo>
                <a:cubicBezTo>
                  <a:pt x="72" y="113"/>
                  <a:pt x="66" y="118"/>
                  <a:pt x="59" y="120"/>
                </a:cubicBezTo>
                <a:cubicBezTo>
                  <a:pt x="24" y="130"/>
                  <a:pt x="0" y="164"/>
                  <a:pt x="4" y="202"/>
                </a:cubicBezTo>
                <a:cubicBezTo>
                  <a:pt x="8" y="239"/>
                  <a:pt x="38" y="268"/>
                  <a:pt x="74" y="272"/>
                </a:cubicBezTo>
                <a:cubicBezTo>
                  <a:pt x="83" y="272"/>
                  <a:pt x="91" y="272"/>
                  <a:pt x="98" y="270"/>
                </a:cubicBezTo>
                <a:cubicBezTo>
                  <a:pt x="112" y="267"/>
                  <a:pt x="126" y="266"/>
                  <a:pt x="140" y="269"/>
                </a:cubicBezTo>
                <a:cubicBezTo>
                  <a:pt x="147" y="271"/>
                  <a:pt x="155" y="272"/>
                  <a:pt x="163" y="272"/>
                </a:cubicBezTo>
                <a:cubicBezTo>
                  <a:pt x="176" y="272"/>
                  <a:pt x="188" y="270"/>
                  <a:pt x="199" y="265"/>
                </a:cubicBezTo>
                <a:cubicBezTo>
                  <a:pt x="217" y="259"/>
                  <a:pt x="236" y="259"/>
                  <a:pt x="254" y="265"/>
                </a:cubicBezTo>
                <a:cubicBezTo>
                  <a:pt x="267" y="270"/>
                  <a:pt x="281" y="272"/>
                  <a:pt x="296" y="272"/>
                </a:cubicBezTo>
                <a:cubicBezTo>
                  <a:pt x="309" y="272"/>
                  <a:pt x="322" y="270"/>
                  <a:pt x="334" y="266"/>
                </a:cubicBezTo>
                <a:cubicBezTo>
                  <a:pt x="352" y="261"/>
                  <a:pt x="370" y="262"/>
                  <a:pt x="387" y="267"/>
                </a:cubicBezTo>
                <a:cubicBezTo>
                  <a:pt x="397" y="270"/>
                  <a:pt x="408" y="272"/>
                  <a:pt x="420" y="272"/>
                </a:cubicBezTo>
                <a:cubicBezTo>
                  <a:pt x="431" y="272"/>
                  <a:pt x="441" y="270"/>
                  <a:pt x="451" y="267"/>
                </a:cubicBezTo>
                <a:cubicBezTo>
                  <a:pt x="468" y="263"/>
                  <a:pt x="486" y="263"/>
                  <a:pt x="503" y="268"/>
                </a:cubicBezTo>
                <a:cubicBezTo>
                  <a:pt x="510" y="271"/>
                  <a:pt x="517" y="272"/>
                  <a:pt x="525" y="272"/>
                </a:cubicBezTo>
                <a:cubicBezTo>
                  <a:pt x="530" y="272"/>
                  <a:pt x="534" y="271"/>
                  <a:pt x="539" y="270"/>
                </a:cubicBezTo>
                <a:cubicBezTo>
                  <a:pt x="550" y="268"/>
                  <a:pt x="562" y="268"/>
                  <a:pt x="573" y="270"/>
                </a:cubicBezTo>
                <a:cubicBezTo>
                  <a:pt x="578" y="271"/>
                  <a:pt x="583" y="272"/>
                  <a:pt x="588" y="272"/>
                </a:cubicBezTo>
                <a:cubicBezTo>
                  <a:pt x="594" y="272"/>
                  <a:pt x="599" y="271"/>
                  <a:pt x="604" y="270"/>
                </a:cubicBezTo>
                <a:cubicBezTo>
                  <a:pt x="617" y="268"/>
                  <a:pt x="629" y="267"/>
                  <a:pt x="642" y="270"/>
                </a:cubicBezTo>
                <a:cubicBezTo>
                  <a:pt x="646" y="271"/>
                  <a:pt x="651" y="272"/>
                  <a:pt x="656" y="272"/>
                </a:cubicBezTo>
                <a:cubicBezTo>
                  <a:pt x="689" y="271"/>
                  <a:pt x="716" y="243"/>
                  <a:pt x="715" y="210"/>
                </a:cubicBezTo>
                <a:cubicBezTo>
                  <a:pt x="714" y="182"/>
                  <a:pt x="694" y="159"/>
                  <a:pt x="667" y="1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83147"/>
              </a:solidFill>
              <a:effectLst/>
              <a:uLnTx/>
              <a:uFillTx/>
            </a:endParaRPr>
          </a:p>
        </p:txBody>
      </p: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26146E9B-386C-447A-95EB-43797707A673}"/>
              </a:ext>
            </a:extLst>
          </p:cNvPr>
          <p:cNvGrpSpPr/>
          <p:nvPr/>
        </p:nvGrpSpPr>
        <p:grpSpPr>
          <a:xfrm>
            <a:off x="9430295" y="5518799"/>
            <a:ext cx="2087562" cy="4471988"/>
            <a:chOff x="20883564" y="4746625"/>
            <a:chExt cx="2087562" cy="4471988"/>
          </a:xfrm>
        </p:grpSpPr>
        <p:sp>
          <p:nvSpPr>
            <p:cNvPr id="356" name="Freeform 36">
              <a:extLst>
                <a:ext uri="{FF2B5EF4-FFF2-40B4-BE49-F238E27FC236}">
                  <a16:creationId xmlns:a16="http://schemas.microsoft.com/office/drawing/2014/main" id="{D5E3D9D1-B5A3-47C6-B505-7ACFC3B35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83564" y="4746625"/>
              <a:ext cx="1995488" cy="4005263"/>
            </a:xfrm>
            <a:custGeom>
              <a:avLst/>
              <a:gdLst>
                <a:gd name="T0" fmla="*/ 562 w 860"/>
                <a:gd name="T1" fmla="*/ 825 h 1725"/>
                <a:gd name="T2" fmla="*/ 626 w 860"/>
                <a:gd name="T3" fmla="*/ 602 h 1725"/>
                <a:gd name="T4" fmla="*/ 506 w 860"/>
                <a:gd name="T5" fmla="*/ 346 h 1725"/>
                <a:gd name="T6" fmla="*/ 570 w 860"/>
                <a:gd name="T7" fmla="*/ 208 h 1725"/>
                <a:gd name="T8" fmla="*/ 400 w 860"/>
                <a:gd name="T9" fmla="*/ 8 h 1725"/>
                <a:gd name="T10" fmla="*/ 200 w 860"/>
                <a:gd name="T11" fmla="*/ 178 h 1725"/>
                <a:gd name="T12" fmla="*/ 222 w 860"/>
                <a:gd name="T13" fmla="*/ 282 h 1725"/>
                <a:gd name="T14" fmla="*/ 32 w 860"/>
                <a:gd name="T15" fmla="*/ 551 h 1725"/>
                <a:gd name="T16" fmla="*/ 151 w 860"/>
                <a:gd name="T17" fmla="*/ 874 h 1725"/>
                <a:gd name="T18" fmla="*/ 2 w 860"/>
                <a:gd name="T19" fmla="*/ 1209 h 1725"/>
                <a:gd name="T20" fmla="*/ 483 w 860"/>
                <a:gd name="T21" fmla="*/ 1688 h 1725"/>
                <a:gd name="T22" fmla="*/ 822 w 860"/>
                <a:gd name="T23" fmla="*/ 1151 h 1725"/>
                <a:gd name="T24" fmla="*/ 562 w 860"/>
                <a:gd name="T25" fmla="*/ 825 h 1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0" h="1725">
                  <a:moveTo>
                    <a:pt x="562" y="825"/>
                  </a:moveTo>
                  <a:cubicBezTo>
                    <a:pt x="551" y="708"/>
                    <a:pt x="627" y="741"/>
                    <a:pt x="626" y="602"/>
                  </a:cubicBezTo>
                  <a:cubicBezTo>
                    <a:pt x="626" y="479"/>
                    <a:pt x="507" y="412"/>
                    <a:pt x="506" y="346"/>
                  </a:cubicBezTo>
                  <a:cubicBezTo>
                    <a:pt x="504" y="279"/>
                    <a:pt x="567" y="245"/>
                    <a:pt x="570" y="208"/>
                  </a:cubicBezTo>
                  <a:cubicBezTo>
                    <a:pt x="578" y="106"/>
                    <a:pt x="502" y="16"/>
                    <a:pt x="400" y="8"/>
                  </a:cubicBezTo>
                  <a:cubicBezTo>
                    <a:pt x="298" y="0"/>
                    <a:pt x="208" y="76"/>
                    <a:pt x="200" y="178"/>
                  </a:cubicBezTo>
                  <a:cubicBezTo>
                    <a:pt x="197" y="216"/>
                    <a:pt x="221" y="224"/>
                    <a:pt x="222" y="282"/>
                  </a:cubicBezTo>
                  <a:cubicBezTo>
                    <a:pt x="224" y="340"/>
                    <a:pt x="14" y="430"/>
                    <a:pt x="32" y="551"/>
                  </a:cubicBezTo>
                  <a:cubicBezTo>
                    <a:pt x="51" y="672"/>
                    <a:pt x="158" y="728"/>
                    <a:pt x="151" y="874"/>
                  </a:cubicBezTo>
                  <a:cubicBezTo>
                    <a:pt x="146" y="983"/>
                    <a:pt x="0" y="1030"/>
                    <a:pt x="2" y="1209"/>
                  </a:cubicBezTo>
                  <a:cubicBezTo>
                    <a:pt x="5" y="1502"/>
                    <a:pt x="215" y="1725"/>
                    <a:pt x="483" y="1688"/>
                  </a:cubicBezTo>
                  <a:cubicBezTo>
                    <a:pt x="751" y="1650"/>
                    <a:pt x="860" y="1419"/>
                    <a:pt x="822" y="1151"/>
                  </a:cubicBezTo>
                  <a:cubicBezTo>
                    <a:pt x="798" y="973"/>
                    <a:pt x="572" y="942"/>
                    <a:pt x="562" y="825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7" name="Freeform 37">
              <a:extLst>
                <a:ext uri="{FF2B5EF4-FFF2-40B4-BE49-F238E27FC236}">
                  <a16:creationId xmlns:a16="http://schemas.microsoft.com/office/drawing/2014/main" id="{A5DC56A5-8685-42FB-A48F-CF4E112C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48739" y="5165725"/>
              <a:ext cx="296863" cy="3116263"/>
            </a:xfrm>
            <a:custGeom>
              <a:avLst/>
              <a:gdLst>
                <a:gd name="T0" fmla="*/ 40 w 128"/>
                <a:gd name="T1" fmla="*/ 0 h 1342"/>
                <a:gd name="T2" fmla="*/ 23 w 128"/>
                <a:gd name="T3" fmla="*/ 169 h 1342"/>
                <a:gd name="T4" fmla="*/ 12 w 128"/>
                <a:gd name="T5" fmla="*/ 338 h 1342"/>
                <a:gd name="T6" fmla="*/ 8 w 128"/>
                <a:gd name="T7" fmla="*/ 508 h 1342"/>
                <a:gd name="T8" fmla="*/ 12 w 128"/>
                <a:gd name="T9" fmla="*/ 677 h 1342"/>
                <a:gd name="T10" fmla="*/ 23 w 128"/>
                <a:gd name="T11" fmla="*/ 846 h 1342"/>
                <a:gd name="T12" fmla="*/ 45 w 128"/>
                <a:gd name="T13" fmla="*/ 1014 h 1342"/>
                <a:gd name="T14" fmla="*/ 79 w 128"/>
                <a:gd name="T15" fmla="*/ 1180 h 1342"/>
                <a:gd name="T16" fmla="*/ 128 w 128"/>
                <a:gd name="T17" fmla="*/ 1342 h 1342"/>
                <a:gd name="T18" fmla="*/ 75 w 128"/>
                <a:gd name="T19" fmla="*/ 1181 h 1342"/>
                <a:gd name="T20" fmla="*/ 39 w 128"/>
                <a:gd name="T21" fmla="*/ 1015 h 1342"/>
                <a:gd name="T22" fmla="*/ 17 w 128"/>
                <a:gd name="T23" fmla="*/ 847 h 1342"/>
                <a:gd name="T24" fmla="*/ 5 w 128"/>
                <a:gd name="T25" fmla="*/ 677 h 1342"/>
                <a:gd name="T26" fmla="*/ 7 w 128"/>
                <a:gd name="T27" fmla="*/ 338 h 1342"/>
                <a:gd name="T28" fmla="*/ 40 w 128"/>
                <a:gd name="T29" fmla="*/ 0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1342">
                  <a:moveTo>
                    <a:pt x="40" y="0"/>
                  </a:moveTo>
                  <a:cubicBezTo>
                    <a:pt x="33" y="56"/>
                    <a:pt x="27" y="113"/>
                    <a:pt x="23" y="169"/>
                  </a:cubicBezTo>
                  <a:cubicBezTo>
                    <a:pt x="18" y="225"/>
                    <a:pt x="15" y="282"/>
                    <a:pt x="12" y="338"/>
                  </a:cubicBezTo>
                  <a:cubicBezTo>
                    <a:pt x="10" y="395"/>
                    <a:pt x="8" y="451"/>
                    <a:pt x="8" y="508"/>
                  </a:cubicBezTo>
                  <a:cubicBezTo>
                    <a:pt x="8" y="564"/>
                    <a:pt x="10" y="621"/>
                    <a:pt x="12" y="677"/>
                  </a:cubicBezTo>
                  <a:cubicBezTo>
                    <a:pt x="14" y="734"/>
                    <a:pt x="18" y="790"/>
                    <a:pt x="23" y="846"/>
                  </a:cubicBezTo>
                  <a:cubicBezTo>
                    <a:pt x="29" y="902"/>
                    <a:pt x="36" y="958"/>
                    <a:pt x="45" y="1014"/>
                  </a:cubicBezTo>
                  <a:cubicBezTo>
                    <a:pt x="54" y="1070"/>
                    <a:pt x="65" y="1125"/>
                    <a:pt x="79" y="1180"/>
                  </a:cubicBezTo>
                  <a:cubicBezTo>
                    <a:pt x="92" y="1235"/>
                    <a:pt x="109" y="1289"/>
                    <a:pt x="128" y="1342"/>
                  </a:cubicBezTo>
                  <a:cubicBezTo>
                    <a:pt x="107" y="1290"/>
                    <a:pt x="90" y="1236"/>
                    <a:pt x="75" y="1181"/>
                  </a:cubicBezTo>
                  <a:cubicBezTo>
                    <a:pt x="61" y="1126"/>
                    <a:pt x="49" y="1071"/>
                    <a:pt x="39" y="1015"/>
                  </a:cubicBezTo>
                  <a:cubicBezTo>
                    <a:pt x="30" y="959"/>
                    <a:pt x="23" y="903"/>
                    <a:pt x="17" y="847"/>
                  </a:cubicBezTo>
                  <a:cubicBezTo>
                    <a:pt x="11" y="790"/>
                    <a:pt x="7" y="734"/>
                    <a:pt x="5" y="677"/>
                  </a:cubicBezTo>
                  <a:cubicBezTo>
                    <a:pt x="0" y="564"/>
                    <a:pt x="1" y="451"/>
                    <a:pt x="7" y="338"/>
                  </a:cubicBezTo>
                  <a:cubicBezTo>
                    <a:pt x="13" y="225"/>
                    <a:pt x="23" y="112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8" name="Freeform 38">
              <a:extLst>
                <a:ext uri="{FF2B5EF4-FFF2-40B4-BE49-F238E27FC236}">
                  <a16:creationId xmlns:a16="http://schemas.microsoft.com/office/drawing/2014/main" id="{A0D1CDDC-4B93-4720-ACD7-CA8680268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80489" y="5473700"/>
              <a:ext cx="309563" cy="293688"/>
            </a:xfrm>
            <a:custGeom>
              <a:avLst/>
              <a:gdLst>
                <a:gd name="T0" fmla="*/ 0 w 133"/>
                <a:gd name="T1" fmla="*/ 127 h 127"/>
                <a:gd name="T2" fmla="*/ 70 w 133"/>
                <a:gd name="T3" fmla="*/ 67 h 127"/>
                <a:gd name="T4" fmla="*/ 78 w 133"/>
                <a:gd name="T5" fmla="*/ 59 h 127"/>
                <a:gd name="T6" fmla="*/ 87 w 133"/>
                <a:gd name="T7" fmla="*/ 51 h 127"/>
                <a:gd name="T8" fmla="*/ 103 w 133"/>
                <a:gd name="T9" fmla="*/ 35 h 127"/>
                <a:gd name="T10" fmla="*/ 133 w 133"/>
                <a:gd name="T11" fmla="*/ 0 h 127"/>
                <a:gd name="T12" fmla="*/ 107 w 133"/>
                <a:gd name="T13" fmla="*/ 38 h 127"/>
                <a:gd name="T14" fmla="*/ 75 w 133"/>
                <a:gd name="T15" fmla="*/ 72 h 127"/>
                <a:gd name="T16" fmla="*/ 39 w 133"/>
                <a:gd name="T17" fmla="*/ 102 h 127"/>
                <a:gd name="T18" fmla="*/ 0 w 133"/>
                <a:gd name="T19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27">
                  <a:moveTo>
                    <a:pt x="0" y="127"/>
                  </a:moveTo>
                  <a:cubicBezTo>
                    <a:pt x="24" y="107"/>
                    <a:pt x="48" y="88"/>
                    <a:pt x="70" y="6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92" y="46"/>
                    <a:pt x="97" y="40"/>
                    <a:pt x="103" y="35"/>
                  </a:cubicBezTo>
                  <a:cubicBezTo>
                    <a:pt x="113" y="23"/>
                    <a:pt x="123" y="12"/>
                    <a:pt x="133" y="0"/>
                  </a:cubicBezTo>
                  <a:cubicBezTo>
                    <a:pt x="126" y="13"/>
                    <a:pt x="117" y="26"/>
                    <a:pt x="107" y="38"/>
                  </a:cubicBezTo>
                  <a:cubicBezTo>
                    <a:pt x="97" y="50"/>
                    <a:pt x="86" y="61"/>
                    <a:pt x="75" y="72"/>
                  </a:cubicBezTo>
                  <a:cubicBezTo>
                    <a:pt x="63" y="83"/>
                    <a:pt x="52" y="93"/>
                    <a:pt x="39" y="102"/>
                  </a:cubicBezTo>
                  <a:cubicBezTo>
                    <a:pt x="27" y="111"/>
                    <a:pt x="14" y="120"/>
                    <a:pt x="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9" name="Freeform 39">
              <a:extLst>
                <a:ext uri="{FF2B5EF4-FFF2-40B4-BE49-F238E27FC236}">
                  <a16:creationId xmlns:a16="http://schemas.microsoft.com/office/drawing/2014/main" id="{321E8FE1-3BEE-485C-9830-212BDCE66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69376" y="5611813"/>
              <a:ext cx="307975" cy="295275"/>
            </a:xfrm>
            <a:custGeom>
              <a:avLst/>
              <a:gdLst>
                <a:gd name="T0" fmla="*/ 0 w 133"/>
                <a:gd name="T1" fmla="*/ 127 h 127"/>
                <a:gd name="T2" fmla="*/ 70 w 133"/>
                <a:gd name="T3" fmla="*/ 67 h 127"/>
                <a:gd name="T4" fmla="*/ 79 w 133"/>
                <a:gd name="T5" fmla="*/ 59 h 127"/>
                <a:gd name="T6" fmla="*/ 87 w 133"/>
                <a:gd name="T7" fmla="*/ 51 h 127"/>
                <a:gd name="T8" fmla="*/ 103 w 133"/>
                <a:gd name="T9" fmla="*/ 34 h 127"/>
                <a:gd name="T10" fmla="*/ 133 w 133"/>
                <a:gd name="T11" fmla="*/ 0 h 127"/>
                <a:gd name="T12" fmla="*/ 107 w 133"/>
                <a:gd name="T13" fmla="*/ 38 h 127"/>
                <a:gd name="T14" fmla="*/ 75 w 133"/>
                <a:gd name="T15" fmla="*/ 72 h 127"/>
                <a:gd name="T16" fmla="*/ 39 w 133"/>
                <a:gd name="T17" fmla="*/ 102 h 127"/>
                <a:gd name="T18" fmla="*/ 0 w 133"/>
                <a:gd name="T19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27">
                  <a:moveTo>
                    <a:pt x="0" y="127"/>
                  </a:moveTo>
                  <a:cubicBezTo>
                    <a:pt x="24" y="107"/>
                    <a:pt x="48" y="88"/>
                    <a:pt x="70" y="67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92" y="45"/>
                    <a:pt x="97" y="40"/>
                    <a:pt x="103" y="34"/>
                  </a:cubicBezTo>
                  <a:cubicBezTo>
                    <a:pt x="113" y="23"/>
                    <a:pt x="123" y="11"/>
                    <a:pt x="133" y="0"/>
                  </a:cubicBezTo>
                  <a:cubicBezTo>
                    <a:pt x="126" y="13"/>
                    <a:pt x="117" y="26"/>
                    <a:pt x="107" y="38"/>
                  </a:cubicBezTo>
                  <a:cubicBezTo>
                    <a:pt x="97" y="50"/>
                    <a:pt x="86" y="61"/>
                    <a:pt x="75" y="72"/>
                  </a:cubicBezTo>
                  <a:cubicBezTo>
                    <a:pt x="64" y="82"/>
                    <a:pt x="52" y="92"/>
                    <a:pt x="39" y="102"/>
                  </a:cubicBezTo>
                  <a:cubicBezTo>
                    <a:pt x="27" y="111"/>
                    <a:pt x="14" y="119"/>
                    <a:pt x="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0" name="Freeform 40">
              <a:extLst>
                <a:ext uri="{FF2B5EF4-FFF2-40B4-BE49-F238E27FC236}">
                  <a16:creationId xmlns:a16="http://schemas.microsoft.com/office/drawing/2014/main" id="{1F86C94A-C62B-4F02-89DC-1D879CC22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67789" y="6437313"/>
              <a:ext cx="307975" cy="293688"/>
            </a:xfrm>
            <a:custGeom>
              <a:avLst/>
              <a:gdLst>
                <a:gd name="T0" fmla="*/ 0 w 133"/>
                <a:gd name="T1" fmla="*/ 127 h 127"/>
                <a:gd name="T2" fmla="*/ 70 w 133"/>
                <a:gd name="T3" fmla="*/ 67 h 127"/>
                <a:gd name="T4" fmla="*/ 78 w 133"/>
                <a:gd name="T5" fmla="*/ 59 h 127"/>
                <a:gd name="T6" fmla="*/ 87 w 133"/>
                <a:gd name="T7" fmla="*/ 51 h 127"/>
                <a:gd name="T8" fmla="*/ 103 w 133"/>
                <a:gd name="T9" fmla="*/ 34 h 127"/>
                <a:gd name="T10" fmla="*/ 133 w 133"/>
                <a:gd name="T11" fmla="*/ 0 h 127"/>
                <a:gd name="T12" fmla="*/ 107 w 133"/>
                <a:gd name="T13" fmla="*/ 38 h 127"/>
                <a:gd name="T14" fmla="*/ 75 w 133"/>
                <a:gd name="T15" fmla="*/ 72 h 127"/>
                <a:gd name="T16" fmla="*/ 39 w 133"/>
                <a:gd name="T17" fmla="*/ 102 h 127"/>
                <a:gd name="T18" fmla="*/ 0 w 133"/>
                <a:gd name="T19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27">
                  <a:moveTo>
                    <a:pt x="0" y="127"/>
                  </a:moveTo>
                  <a:cubicBezTo>
                    <a:pt x="24" y="107"/>
                    <a:pt x="48" y="88"/>
                    <a:pt x="70" y="6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92" y="45"/>
                    <a:pt x="97" y="40"/>
                    <a:pt x="103" y="34"/>
                  </a:cubicBezTo>
                  <a:cubicBezTo>
                    <a:pt x="113" y="23"/>
                    <a:pt x="123" y="12"/>
                    <a:pt x="133" y="0"/>
                  </a:cubicBezTo>
                  <a:cubicBezTo>
                    <a:pt x="126" y="13"/>
                    <a:pt x="117" y="26"/>
                    <a:pt x="107" y="38"/>
                  </a:cubicBezTo>
                  <a:cubicBezTo>
                    <a:pt x="97" y="50"/>
                    <a:pt x="86" y="61"/>
                    <a:pt x="75" y="72"/>
                  </a:cubicBezTo>
                  <a:cubicBezTo>
                    <a:pt x="63" y="82"/>
                    <a:pt x="52" y="92"/>
                    <a:pt x="39" y="102"/>
                  </a:cubicBezTo>
                  <a:cubicBezTo>
                    <a:pt x="27" y="111"/>
                    <a:pt x="14" y="120"/>
                    <a:pt x="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1" name="Freeform 41">
              <a:extLst>
                <a:ext uri="{FF2B5EF4-FFF2-40B4-BE49-F238E27FC236}">
                  <a16:creationId xmlns:a16="http://schemas.microsoft.com/office/drawing/2014/main" id="{E66E6C33-470C-4D21-A99D-88309D784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74139" y="6562725"/>
              <a:ext cx="307975" cy="293688"/>
            </a:xfrm>
            <a:custGeom>
              <a:avLst/>
              <a:gdLst>
                <a:gd name="T0" fmla="*/ 0 w 133"/>
                <a:gd name="T1" fmla="*/ 127 h 127"/>
                <a:gd name="T2" fmla="*/ 70 w 133"/>
                <a:gd name="T3" fmla="*/ 67 h 127"/>
                <a:gd name="T4" fmla="*/ 78 w 133"/>
                <a:gd name="T5" fmla="*/ 59 h 127"/>
                <a:gd name="T6" fmla="*/ 87 w 133"/>
                <a:gd name="T7" fmla="*/ 51 h 127"/>
                <a:gd name="T8" fmla="*/ 103 w 133"/>
                <a:gd name="T9" fmla="*/ 34 h 127"/>
                <a:gd name="T10" fmla="*/ 133 w 133"/>
                <a:gd name="T11" fmla="*/ 0 h 127"/>
                <a:gd name="T12" fmla="*/ 107 w 133"/>
                <a:gd name="T13" fmla="*/ 38 h 127"/>
                <a:gd name="T14" fmla="*/ 75 w 133"/>
                <a:gd name="T15" fmla="*/ 72 h 127"/>
                <a:gd name="T16" fmla="*/ 39 w 133"/>
                <a:gd name="T17" fmla="*/ 101 h 127"/>
                <a:gd name="T18" fmla="*/ 0 w 133"/>
                <a:gd name="T19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27">
                  <a:moveTo>
                    <a:pt x="0" y="127"/>
                  </a:moveTo>
                  <a:cubicBezTo>
                    <a:pt x="24" y="107"/>
                    <a:pt x="48" y="87"/>
                    <a:pt x="70" y="6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92" y="45"/>
                    <a:pt x="97" y="40"/>
                    <a:pt x="103" y="34"/>
                  </a:cubicBezTo>
                  <a:cubicBezTo>
                    <a:pt x="113" y="23"/>
                    <a:pt x="123" y="11"/>
                    <a:pt x="133" y="0"/>
                  </a:cubicBezTo>
                  <a:cubicBezTo>
                    <a:pt x="126" y="13"/>
                    <a:pt x="117" y="26"/>
                    <a:pt x="107" y="38"/>
                  </a:cubicBezTo>
                  <a:cubicBezTo>
                    <a:pt x="97" y="50"/>
                    <a:pt x="86" y="61"/>
                    <a:pt x="75" y="72"/>
                  </a:cubicBezTo>
                  <a:cubicBezTo>
                    <a:pt x="63" y="82"/>
                    <a:pt x="52" y="92"/>
                    <a:pt x="39" y="101"/>
                  </a:cubicBezTo>
                  <a:cubicBezTo>
                    <a:pt x="27" y="111"/>
                    <a:pt x="14" y="119"/>
                    <a:pt x="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2" name="Freeform 42">
              <a:extLst>
                <a:ext uri="{FF2B5EF4-FFF2-40B4-BE49-F238E27FC236}">
                  <a16:creationId xmlns:a16="http://schemas.microsoft.com/office/drawing/2014/main" id="{6B88D5E6-4804-4E33-A45E-23B4B3ACB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2489" y="5976938"/>
              <a:ext cx="487363" cy="300038"/>
            </a:xfrm>
            <a:custGeom>
              <a:avLst/>
              <a:gdLst>
                <a:gd name="T0" fmla="*/ 0 w 210"/>
                <a:gd name="T1" fmla="*/ 0 h 129"/>
                <a:gd name="T2" fmla="*/ 48 w 210"/>
                <a:gd name="T3" fmla="*/ 39 h 129"/>
                <a:gd name="T4" fmla="*/ 100 w 210"/>
                <a:gd name="T5" fmla="*/ 73 h 129"/>
                <a:gd name="T6" fmla="*/ 126 w 210"/>
                <a:gd name="T7" fmla="*/ 89 h 129"/>
                <a:gd name="T8" fmla="*/ 140 w 210"/>
                <a:gd name="T9" fmla="*/ 97 h 129"/>
                <a:gd name="T10" fmla="*/ 147 w 210"/>
                <a:gd name="T11" fmla="*/ 100 h 129"/>
                <a:gd name="T12" fmla="*/ 154 w 210"/>
                <a:gd name="T13" fmla="*/ 104 h 129"/>
                <a:gd name="T14" fmla="*/ 168 w 210"/>
                <a:gd name="T15" fmla="*/ 111 h 129"/>
                <a:gd name="T16" fmla="*/ 182 w 210"/>
                <a:gd name="T17" fmla="*/ 117 h 129"/>
                <a:gd name="T18" fmla="*/ 189 w 210"/>
                <a:gd name="T19" fmla="*/ 120 h 129"/>
                <a:gd name="T20" fmla="*/ 196 w 210"/>
                <a:gd name="T21" fmla="*/ 123 h 129"/>
                <a:gd name="T22" fmla="*/ 210 w 210"/>
                <a:gd name="T23" fmla="*/ 129 h 129"/>
                <a:gd name="T24" fmla="*/ 151 w 210"/>
                <a:gd name="T25" fmla="*/ 109 h 129"/>
                <a:gd name="T26" fmla="*/ 144 w 210"/>
                <a:gd name="T27" fmla="*/ 106 h 129"/>
                <a:gd name="T28" fmla="*/ 137 w 210"/>
                <a:gd name="T29" fmla="*/ 102 h 129"/>
                <a:gd name="T30" fmla="*/ 123 w 210"/>
                <a:gd name="T31" fmla="*/ 95 h 129"/>
                <a:gd name="T32" fmla="*/ 96 w 210"/>
                <a:gd name="T33" fmla="*/ 80 h 129"/>
                <a:gd name="T34" fmla="*/ 45 w 210"/>
                <a:gd name="T35" fmla="*/ 43 h 129"/>
                <a:gd name="T36" fmla="*/ 0 w 210"/>
                <a:gd name="T3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0" h="129">
                  <a:moveTo>
                    <a:pt x="0" y="0"/>
                  </a:moveTo>
                  <a:cubicBezTo>
                    <a:pt x="15" y="14"/>
                    <a:pt x="32" y="26"/>
                    <a:pt x="48" y="39"/>
                  </a:cubicBezTo>
                  <a:cubicBezTo>
                    <a:pt x="65" y="51"/>
                    <a:pt x="82" y="63"/>
                    <a:pt x="100" y="73"/>
                  </a:cubicBezTo>
                  <a:cubicBezTo>
                    <a:pt x="108" y="79"/>
                    <a:pt x="117" y="84"/>
                    <a:pt x="126" y="89"/>
                  </a:cubicBezTo>
                  <a:cubicBezTo>
                    <a:pt x="140" y="97"/>
                    <a:pt x="140" y="97"/>
                    <a:pt x="140" y="97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4" y="118"/>
                    <a:pt x="186" y="119"/>
                    <a:pt x="189" y="120"/>
                  </a:cubicBezTo>
                  <a:cubicBezTo>
                    <a:pt x="196" y="123"/>
                    <a:pt x="196" y="123"/>
                    <a:pt x="196" y="123"/>
                  </a:cubicBezTo>
                  <a:cubicBezTo>
                    <a:pt x="201" y="125"/>
                    <a:pt x="206" y="127"/>
                    <a:pt x="210" y="129"/>
                  </a:cubicBezTo>
                  <a:cubicBezTo>
                    <a:pt x="190" y="124"/>
                    <a:pt x="170" y="117"/>
                    <a:pt x="151" y="109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37" y="102"/>
                    <a:pt x="137" y="102"/>
                    <a:pt x="137" y="102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14" y="90"/>
                    <a:pt x="105" y="85"/>
                    <a:pt x="96" y="80"/>
                  </a:cubicBezTo>
                  <a:cubicBezTo>
                    <a:pt x="78" y="68"/>
                    <a:pt x="61" y="56"/>
                    <a:pt x="45" y="43"/>
                  </a:cubicBezTo>
                  <a:cubicBezTo>
                    <a:pt x="29" y="30"/>
                    <a:pt x="14" y="1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3" name="Freeform 43">
              <a:extLst>
                <a:ext uri="{FF2B5EF4-FFF2-40B4-BE49-F238E27FC236}">
                  <a16:creationId xmlns:a16="http://schemas.microsoft.com/office/drawing/2014/main" id="{E415C8E3-615E-4D19-A07C-F0258DF70B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34376" y="5953125"/>
              <a:ext cx="625475" cy="409575"/>
            </a:xfrm>
            <a:custGeom>
              <a:avLst/>
              <a:gdLst>
                <a:gd name="T0" fmla="*/ 0 w 270"/>
                <a:gd name="T1" fmla="*/ 0 h 176"/>
                <a:gd name="T2" fmla="*/ 31 w 270"/>
                <a:gd name="T3" fmla="*/ 26 h 176"/>
                <a:gd name="T4" fmla="*/ 47 w 270"/>
                <a:gd name="T5" fmla="*/ 38 h 176"/>
                <a:gd name="T6" fmla="*/ 63 w 270"/>
                <a:gd name="T7" fmla="*/ 51 h 176"/>
                <a:gd name="T8" fmla="*/ 80 w 270"/>
                <a:gd name="T9" fmla="*/ 63 h 176"/>
                <a:gd name="T10" fmla="*/ 96 w 270"/>
                <a:gd name="T11" fmla="*/ 75 h 176"/>
                <a:gd name="T12" fmla="*/ 112 w 270"/>
                <a:gd name="T13" fmla="*/ 87 h 176"/>
                <a:gd name="T14" fmla="*/ 129 w 270"/>
                <a:gd name="T15" fmla="*/ 98 h 176"/>
                <a:gd name="T16" fmla="*/ 146 w 270"/>
                <a:gd name="T17" fmla="*/ 110 h 176"/>
                <a:gd name="T18" fmla="*/ 154 w 270"/>
                <a:gd name="T19" fmla="*/ 115 h 176"/>
                <a:gd name="T20" fmla="*/ 163 w 270"/>
                <a:gd name="T21" fmla="*/ 120 h 176"/>
                <a:gd name="T22" fmla="*/ 180 w 270"/>
                <a:gd name="T23" fmla="*/ 131 h 176"/>
                <a:gd name="T24" fmla="*/ 197 w 270"/>
                <a:gd name="T25" fmla="*/ 141 h 176"/>
                <a:gd name="T26" fmla="*/ 270 w 270"/>
                <a:gd name="T27" fmla="*/ 176 h 176"/>
                <a:gd name="T28" fmla="*/ 195 w 270"/>
                <a:gd name="T29" fmla="*/ 146 h 176"/>
                <a:gd name="T30" fmla="*/ 125 w 270"/>
                <a:gd name="T31" fmla="*/ 104 h 176"/>
                <a:gd name="T32" fmla="*/ 60 w 270"/>
                <a:gd name="T33" fmla="*/ 55 h 176"/>
                <a:gd name="T34" fmla="*/ 0 w 270"/>
                <a:gd name="T3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0" h="176">
                  <a:moveTo>
                    <a:pt x="0" y="0"/>
                  </a:moveTo>
                  <a:cubicBezTo>
                    <a:pt x="10" y="9"/>
                    <a:pt x="21" y="17"/>
                    <a:pt x="31" y="26"/>
                  </a:cubicBezTo>
                  <a:cubicBezTo>
                    <a:pt x="37" y="30"/>
                    <a:pt x="42" y="34"/>
                    <a:pt x="47" y="38"/>
                  </a:cubicBezTo>
                  <a:cubicBezTo>
                    <a:pt x="53" y="42"/>
                    <a:pt x="58" y="47"/>
                    <a:pt x="63" y="51"/>
                  </a:cubicBezTo>
                  <a:cubicBezTo>
                    <a:pt x="69" y="55"/>
                    <a:pt x="74" y="59"/>
                    <a:pt x="80" y="63"/>
                  </a:cubicBezTo>
                  <a:cubicBezTo>
                    <a:pt x="85" y="67"/>
                    <a:pt x="90" y="71"/>
                    <a:pt x="96" y="75"/>
                  </a:cubicBezTo>
                  <a:cubicBezTo>
                    <a:pt x="112" y="87"/>
                    <a:pt x="112" y="87"/>
                    <a:pt x="112" y="8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34" y="102"/>
                    <a:pt x="140" y="106"/>
                    <a:pt x="146" y="110"/>
                  </a:cubicBezTo>
                  <a:cubicBezTo>
                    <a:pt x="154" y="115"/>
                    <a:pt x="154" y="115"/>
                    <a:pt x="154" y="115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8" y="124"/>
                    <a:pt x="174" y="128"/>
                    <a:pt x="180" y="13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221" y="154"/>
                    <a:pt x="245" y="166"/>
                    <a:pt x="270" y="176"/>
                  </a:cubicBezTo>
                  <a:cubicBezTo>
                    <a:pt x="244" y="169"/>
                    <a:pt x="219" y="159"/>
                    <a:pt x="195" y="146"/>
                  </a:cubicBezTo>
                  <a:cubicBezTo>
                    <a:pt x="170" y="134"/>
                    <a:pt x="147" y="119"/>
                    <a:pt x="125" y="104"/>
                  </a:cubicBezTo>
                  <a:cubicBezTo>
                    <a:pt x="102" y="89"/>
                    <a:pt x="81" y="72"/>
                    <a:pt x="60" y="55"/>
                  </a:cubicBezTo>
                  <a:cubicBezTo>
                    <a:pt x="39" y="38"/>
                    <a:pt x="19" y="1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4" name="Freeform 44">
              <a:extLst>
                <a:ext uri="{FF2B5EF4-FFF2-40B4-BE49-F238E27FC236}">
                  <a16:creationId xmlns:a16="http://schemas.microsoft.com/office/drawing/2014/main" id="{58F2300C-754C-4087-8761-60ED70FAAA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0901" y="7165975"/>
              <a:ext cx="569913" cy="327025"/>
            </a:xfrm>
            <a:custGeom>
              <a:avLst/>
              <a:gdLst>
                <a:gd name="T0" fmla="*/ 0 w 246"/>
                <a:gd name="T1" fmla="*/ 0 h 141"/>
                <a:gd name="T2" fmla="*/ 50 w 246"/>
                <a:gd name="T3" fmla="*/ 52 h 141"/>
                <a:gd name="T4" fmla="*/ 57 w 246"/>
                <a:gd name="T5" fmla="*/ 58 h 141"/>
                <a:gd name="T6" fmla="*/ 64 w 246"/>
                <a:gd name="T7" fmla="*/ 64 h 141"/>
                <a:gd name="T8" fmla="*/ 79 w 246"/>
                <a:gd name="T9" fmla="*/ 74 h 141"/>
                <a:gd name="T10" fmla="*/ 94 w 246"/>
                <a:gd name="T11" fmla="*/ 84 h 141"/>
                <a:gd name="T12" fmla="*/ 109 w 246"/>
                <a:gd name="T13" fmla="*/ 93 h 141"/>
                <a:gd name="T14" fmla="*/ 126 w 246"/>
                <a:gd name="T15" fmla="*/ 101 h 141"/>
                <a:gd name="T16" fmla="*/ 134 w 246"/>
                <a:gd name="T17" fmla="*/ 106 h 141"/>
                <a:gd name="T18" fmla="*/ 142 w 246"/>
                <a:gd name="T19" fmla="*/ 109 h 141"/>
                <a:gd name="T20" fmla="*/ 159 w 246"/>
                <a:gd name="T21" fmla="*/ 116 h 141"/>
                <a:gd name="T22" fmla="*/ 176 w 246"/>
                <a:gd name="T23" fmla="*/ 122 h 141"/>
                <a:gd name="T24" fmla="*/ 184 w 246"/>
                <a:gd name="T25" fmla="*/ 125 h 141"/>
                <a:gd name="T26" fmla="*/ 193 w 246"/>
                <a:gd name="T27" fmla="*/ 128 h 141"/>
                <a:gd name="T28" fmla="*/ 210 w 246"/>
                <a:gd name="T29" fmla="*/ 133 h 141"/>
                <a:gd name="T30" fmla="*/ 246 w 246"/>
                <a:gd name="T31" fmla="*/ 141 h 141"/>
                <a:gd name="T32" fmla="*/ 228 w 246"/>
                <a:gd name="T33" fmla="*/ 139 h 141"/>
                <a:gd name="T34" fmla="*/ 218 w 246"/>
                <a:gd name="T35" fmla="*/ 138 h 141"/>
                <a:gd name="T36" fmla="*/ 209 w 246"/>
                <a:gd name="T37" fmla="*/ 136 h 141"/>
                <a:gd name="T38" fmla="*/ 192 w 246"/>
                <a:gd name="T39" fmla="*/ 132 h 141"/>
                <a:gd name="T40" fmla="*/ 183 w 246"/>
                <a:gd name="T41" fmla="*/ 130 h 141"/>
                <a:gd name="T42" fmla="*/ 174 w 246"/>
                <a:gd name="T43" fmla="*/ 128 h 141"/>
                <a:gd name="T44" fmla="*/ 156 w 246"/>
                <a:gd name="T45" fmla="*/ 122 h 141"/>
                <a:gd name="T46" fmla="*/ 139 w 246"/>
                <a:gd name="T47" fmla="*/ 115 h 141"/>
                <a:gd name="T48" fmla="*/ 131 w 246"/>
                <a:gd name="T49" fmla="*/ 112 h 141"/>
                <a:gd name="T50" fmla="*/ 122 w 246"/>
                <a:gd name="T51" fmla="*/ 108 h 141"/>
                <a:gd name="T52" fmla="*/ 106 w 246"/>
                <a:gd name="T53" fmla="*/ 99 h 141"/>
                <a:gd name="T54" fmla="*/ 46 w 246"/>
                <a:gd name="T55" fmla="*/ 57 h 141"/>
                <a:gd name="T56" fmla="*/ 0 w 246"/>
                <a:gd name="T5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6" h="141">
                  <a:moveTo>
                    <a:pt x="0" y="0"/>
                  </a:moveTo>
                  <a:cubicBezTo>
                    <a:pt x="14" y="20"/>
                    <a:pt x="32" y="37"/>
                    <a:pt x="50" y="52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9" y="60"/>
                    <a:pt x="62" y="62"/>
                    <a:pt x="64" y="64"/>
                  </a:cubicBezTo>
                  <a:cubicBezTo>
                    <a:pt x="69" y="67"/>
                    <a:pt x="74" y="71"/>
                    <a:pt x="79" y="74"/>
                  </a:cubicBezTo>
                  <a:cubicBezTo>
                    <a:pt x="84" y="77"/>
                    <a:pt x="89" y="81"/>
                    <a:pt x="94" y="84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15" y="96"/>
                    <a:pt x="120" y="99"/>
                    <a:pt x="126" y="101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7" y="111"/>
                    <a:pt x="153" y="114"/>
                    <a:pt x="159" y="116"/>
                  </a:cubicBezTo>
                  <a:cubicBezTo>
                    <a:pt x="176" y="122"/>
                    <a:pt x="176" y="122"/>
                    <a:pt x="176" y="122"/>
                  </a:cubicBezTo>
                  <a:cubicBezTo>
                    <a:pt x="184" y="125"/>
                    <a:pt x="184" y="125"/>
                    <a:pt x="184" y="125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210" y="133"/>
                    <a:pt x="210" y="133"/>
                    <a:pt x="210" y="133"/>
                  </a:cubicBezTo>
                  <a:cubicBezTo>
                    <a:pt x="222" y="136"/>
                    <a:pt x="234" y="138"/>
                    <a:pt x="246" y="141"/>
                  </a:cubicBezTo>
                  <a:cubicBezTo>
                    <a:pt x="240" y="141"/>
                    <a:pt x="234" y="140"/>
                    <a:pt x="228" y="139"/>
                  </a:cubicBezTo>
                  <a:cubicBezTo>
                    <a:pt x="218" y="138"/>
                    <a:pt x="218" y="138"/>
                    <a:pt x="218" y="138"/>
                  </a:cubicBezTo>
                  <a:cubicBezTo>
                    <a:pt x="215" y="138"/>
                    <a:pt x="212" y="137"/>
                    <a:pt x="209" y="136"/>
                  </a:cubicBezTo>
                  <a:cubicBezTo>
                    <a:pt x="192" y="132"/>
                    <a:pt x="192" y="132"/>
                    <a:pt x="192" y="132"/>
                  </a:cubicBezTo>
                  <a:cubicBezTo>
                    <a:pt x="189" y="132"/>
                    <a:pt x="186" y="131"/>
                    <a:pt x="183" y="130"/>
                  </a:cubicBezTo>
                  <a:cubicBezTo>
                    <a:pt x="174" y="128"/>
                    <a:pt x="174" y="128"/>
                    <a:pt x="174" y="128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51" y="120"/>
                    <a:pt x="145" y="118"/>
                    <a:pt x="139" y="115"/>
                  </a:cubicBezTo>
                  <a:cubicBezTo>
                    <a:pt x="131" y="112"/>
                    <a:pt x="131" y="112"/>
                    <a:pt x="131" y="112"/>
                  </a:cubicBezTo>
                  <a:cubicBezTo>
                    <a:pt x="122" y="108"/>
                    <a:pt x="122" y="108"/>
                    <a:pt x="122" y="108"/>
                  </a:cubicBezTo>
                  <a:cubicBezTo>
                    <a:pt x="117" y="105"/>
                    <a:pt x="111" y="102"/>
                    <a:pt x="106" y="99"/>
                  </a:cubicBezTo>
                  <a:cubicBezTo>
                    <a:pt x="85" y="87"/>
                    <a:pt x="64" y="73"/>
                    <a:pt x="46" y="57"/>
                  </a:cubicBezTo>
                  <a:cubicBezTo>
                    <a:pt x="28" y="40"/>
                    <a:pt x="12" y="2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5" name="Freeform 45">
              <a:extLst>
                <a:ext uri="{FF2B5EF4-FFF2-40B4-BE49-F238E27FC236}">
                  <a16:creationId xmlns:a16="http://schemas.microsoft.com/office/drawing/2014/main" id="{53E04E34-353B-4C9C-8052-ED489808CB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7726" y="7442200"/>
              <a:ext cx="612775" cy="266700"/>
            </a:xfrm>
            <a:custGeom>
              <a:avLst/>
              <a:gdLst>
                <a:gd name="T0" fmla="*/ 0 w 264"/>
                <a:gd name="T1" fmla="*/ 0 h 115"/>
                <a:gd name="T2" fmla="*/ 58 w 264"/>
                <a:gd name="T3" fmla="*/ 46 h 115"/>
                <a:gd name="T4" fmla="*/ 122 w 264"/>
                <a:gd name="T5" fmla="*/ 80 h 115"/>
                <a:gd name="T6" fmla="*/ 192 w 264"/>
                <a:gd name="T7" fmla="*/ 103 h 115"/>
                <a:gd name="T8" fmla="*/ 228 w 264"/>
                <a:gd name="T9" fmla="*/ 110 h 115"/>
                <a:gd name="T10" fmla="*/ 246 w 264"/>
                <a:gd name="T11" fmla="*/ 112 h 115"/>
                <a:gd name="T12" fmla="*/ 264 w 264"/>
                <a:gd name="T13" fmla="*/ 115 h 115"/>
                <a:gd name="T14" fmla="*/ 246 w 264"/>
                <a:gd name="T15" fmla="*/ 114 h 115"/>
                <a:gd name="T16" fmla="*/ 227 w 264"/>
                <a:gd name="T17" fmla="*/ 114 h 115"/>
                <a:gd name="T18" fmla="*/ 209 w 264"/>
                <a:gd name="T19" fmla="*/ 112 h 115"/>
                <a:gd name="T20" fmla="*/ 199 w 264"/>
                <a:gd name="T21" fmla="*/ 110 h 115"/>
                <a:gd name="T22" fmla="*/ 190 w 264"/>
                <a:gd name="T23" fmla="*/ 108 h 115"/>
                <a:gd name="T24" fmla="*/ 172 w 264"/>
                <a:gd name="T25" fmla="*/ 104 h 115"/>
                <a:gd name="T26" fmla="*/ 154 w 264"/>
                <a:gd name="T27" fmla="*/ 99 h 115"/>
                <a:gd name="T28" fmla="*/ 150 w 264"/>
                <a:gd name="T29" fmla="*/ 98 h 115"/>
                <a:gd name="T30" fmla="*/ 145 w 264"/>
                <a:gd name="T31" fmla="*/ 97 h 115"/>
                <a:gd name="T32" fmla="*/ 137 w 264"/>
                <a:gd name="T33" fmla="*/ 93 h 115"/>
                <a:gd name="T34" fmla="*/ 119 w 264"/>
                <a:gd name="T35" fmla="*/ 87 h 115"/>
                <a:gd name="T36" fmla="*/ 54 w 264"/>
                <a:gd name="T37" fmla="*/ 50 h 115"/>
                <a:gd name="T38" fmla="*/ 47 w 264"/>
                <a:gd name="T39" fmla="*/ 45 h 115"/>
                <a:gd name="T40" fmla="*/ 40 w 264"/>
                <a:gd name="T41" fmla="*/ 39 h 115"/>
                <a:gd name="T42" fmla="*/ 25 w 264"/>
                <a:gd name="T43" fmla="*/ 27 h 115"/>
                <a:gd name="T44" fmla="*/ 0 w 264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" h="115">
                  <a:moveTo>
                    <a:pt x="0" y="0"/>
                  </a:moveTo>
                  <a:cubicBezTo>
                    <a:pt x="17" y="17"/>
                    <a:pt x="37" y="32"/>
                    <a:pt x="58" y="46"/>
                  </a:cubicBezTo>
                  <a:cubicBezTo>
                    <a:pt x="78" y="59"/>
                    <a:pt x="100" y="71"/>
                    <a:pt x="122" y="80"/>
                  </a:cubicBezTo>
                  <a:cubicBezTo>
                    <a:pt x="145" y="90"/>
                    <a:pt x="168" y="98"/>
                    <a:pt x="192" y="103"/>
                  </a:cubicBezTo>
                  <a:cubicBezTo>
                    <a:pt x="203" y="106"/>
                    <a:pt x="215" y="108"/>
                    <a:pt x="228" y="110"/>
                  </a:cubicBezTo>
                  <a:cubicBezTo>
                    <a:pt x="234" y="111"/>
                    <a:pt x="240" y="112"/>
                    <a:pt x="246" y="112"/>
                  </a:cubicBezTo>
                  <a:cubicBezTo>
                    <a:pt x="252" y="113"/>
                    <a:pt x="258" y="114"/>
                    <a:pt x="264" y="115"/>
                  </a:cubicBezTo>
                  <a:cubicBezTo>
                    <a:pt x="258" y="115"/>
                    <a:pt x="252" y="115"/>
                    <a:pt x="246" y="114"/>
                  </a:cubicBezTo>
                  <a:cubicBezTo>
                    <a:pt x="239" y="114"/>
                    <a:pt x="233" y="114"/>
                    <a:pt x="227" y="114"/>
                  </a:cubicBezTo>
                  <a:cubicBezTo>
                    <a:pt x="209" y="112"/>
                    <a:pt x="209" y="112"/>
                    <a:pt x="209" y="112"/>
                  </a:cubicBezTo>
                  <a:cubicBezTo>
                    <a:pt x="206" y="111"/>
                    <a:pt x="203" y="111"/>
                    <a:pt x="199" y="110"/>
                  </a:cubicBezTo>
                  <a:cubicBezTo>
                    <a:pt x="190" y="108"/>
                    <a:pt x="190" y="108"/>
                    <a:pt x="190" y="108"/>
                  </a:cubicBezTo>
                  <a:cubicBezTo>
                    <a:pt x="184" y="107"/>
                    <a:pt x="178" y="106"/>
                    <a:pt x="172" y="104"/>
                  </a:cubicBezTo>
                  <a:cubicBezTo>
                    <a:pt x="154" y="99"/>
                    <a:pt x="154" y="99"/>
                    <a:pt x="154" y="99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5" y="97"/>
                    <a:pt x="145" y="97"/>
                    <a:pt x="145" y="97"/>
                  </a:cubicBezTo>
                  <a:cubicBezTo>
                    <a:pt x="137" y="93"/>
                    <a:pt x="137" y="93"/>
                    <a:pt x="137" y="93"/>
                  </a:cubicBezTo>
                  <a:cubicBezTo>
                    <a:pt x="131" y="91"/>
                    <a:pt x="125" y="89"/>
                    <a:pt x="119" y="87"/>
                  </a:cubicBezTo>
                  <a:cubicBezTo>
                    <a:pt x="96" y="77"/>
                    <a:pt x="75" y="65"/>
                    <a:pt x="54" y="50"/>
                  </a:cubicBezTo>
                  <a:cubicBezTo>
                    <a:pt x="52" y="48"/>
                    <a:pt x="49" y="47"/>
                    <a:pt x="47" y="45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5" y="35"/>
                    <a:pt x="30" y="31"/>
                    <a:pt x="25" y="27"/>
                  </a:cubicBezTo>
                  <a:cubicBezTo>
                    <a:pt x="16" y="19"/>
                    <a:pt x="7" y="1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6" name="Freeform 46">
              <a:extLst>
                <a:ext uri="{FF2B5EF4-FFF2-40B4-BE49-F238E27FC236}">
                  <a16:creationId xmlns:a16="http://schemas.microsoft.com/office/drawing/2014/main" id="{3E8D18ED-7086-4095-947C-50370E1AE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7251" y="6719888"/>
              <a:ext cx="1149350" cy="1985963"/>
            </a:xfrm>
            <a:custGeom>
              <a:avLst/>
              <a:gdLst>
                <a:gd name="T0" fmla="*/ 396 w 495"/>
                <a:gd name="T1" fmla="*/ 365 h 855"/>
                <a:gd name="T2" fmla="*/ 413 w 495"/>
                <a:gd name="T3" fmla="*/ 821 h 855"/>
                <a:gd name="T4" fmla="*/ 99 w 495"/>
                <a:gd name="T5" fmla="*/ 490 h 855"/>
                <a:gd name="T6" fmla="*/ 82 w 495"/>
                <a:gd name="T7" fmla="*/ 34 h 855"/>
                <a:gd name="T8" fmla="*/ 396 w 495"/>
                <a:gd name="T9" fmla="*/ 365 h 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5" h="855">
                  <a:moveTo>
                    <a:pt x="396" y="365"/>
                  </a:moveTo>
                  <a:cubicBezTo>
                    <a:pt x="488" y="582"/>
                    <a:pt x="495" y="786"/>
                    <a:pt x="413" y="821"/>
                  </a:cubicBezTo>
                  <a:cubicBezTo>
                    <a:pt x="331" y="855"/>
                    <a:pt x="190" y="707"/>
                    <a:pt x="99" y="490"/>
                  </a:cubicBezTo>
                  <a:cubicBezTo>
                    <a:pt x="8" y="273"/>
                    <a:pt x="0" y="69"/>
                    <a:pt x="82" y="34"/>
                  </a:cubicBezTo>
                  <a:cubicBezTo>
                    <a:pt x="164" y="0"/>
                    <a:pt x="305" y="148"/>
                    <a:pt x="396" y="365"/>
                  </a:cubicBezTo>
                  <a:close/>
                </a:path>
              </a:pathLst>
            </a:custGeom>
            <a:solidFill>
              <a:srgbClr val="377DFF">
                <a:lumMod val="40000"/>
                <a:lumOff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7" name="Freeform 47">
              <a:extLst>
                <a:ext uri="{FF2B5EF4-FFF2-40B4-BE49-F238E27FC236}">
                  <a16:creationId xmlns:a16="http://schemas.microsoft.com/office/drawing/2014/main" id="{9F3C5A78-FB69-4CF2-A526-76C73B47C4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69376" y="6103938"/>
              <a:ext cx="1301750" cy="2617788"/>
            </a:xfrm>
            <a:custGeom>
              <a:avLst/>
              <a:gdLst>
                <a:gd name="T0" fmla="*/ 482 w 561"/>
                <a:gd name="T1" fmla="*/ 617 h 1127"/>
                <a:gd name="T2" fmla="*/ 138 w 561"/>
                <a:gd name="T3" fmla="*/ 1097 h 1127"/>
                <a:gd name="T4" fmla="*/ 79 w 561"/>
                <a:gd name="T5" fmla="*/ 510 h 1127"/>
                <a:gd name="T6" fmla="*/ 422 w 561"/>
                <a:gd name="T7" fmla="*/ 30 h 1127"/>
                <a:gd name="T8" fmla="*/ 482 w 561"/>
                <a:gd name="T9" fmla="*/ 617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1127">
                  <a:moveTo>
                    <a:pt x="482" y="617"/>
                  </a:moveTo>
                  <a:cubicBezTo>
                    <a:pt x="404" y="912"/>
                    <a:pt x="250" y="1127"/>
                    <a:pt x="138" y="1097"/>
                  </a:cubicBezTo>
                  <a:cubicBezTo>
                    <a:pt x="27" y="1067"/>
                    <a:pt x="0" y="804"/>
                    <a:pt x="79" y="510"/>
                  </a:cubicBezTo>
                  <a:cubicBezTo>
                    <a:pt x="157" y="215"/>
                    <a:pt x="311" y="0"/>
                    <a:pt x="422" y="30"/>
                  </a:cubicBezTo>
                  <a:cubicBezTo>
                    <a:pt x="534" y="60"/>
                    <a:pt x="561" y="322"/>
                    <a:pt x="482" y="617"/>
                  </a:cubicBezTo>
                  <a:close/>
                </a:path>
              </a:pathLst>
            </a:custGeom>
            <a:solidFill>
              <a:srgbClr val="377DFF">
                <a:lumMod val="40000"/>
                <a:lumOff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8" name="Freeform 48">
              <a:extLst>
                <a:ext uri="{FF2B5EF4-FFF2-40B4-BE49-F238E27FC236}">
                  <a16:creationId xmlns:a16="http://schemas.microsoft.com/office/drawing/2014/main" id="{29AC75E9-3B4B-425B-A4AE-7AE7CDB9B5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28076" y="6302375"/>
              <a:ext cx="1174750" cy="2165350"/>
            </a:xfrm>
            <a:custGeom>
              <a:avLst/>
              <a:gdLst>
                <a:gd name="T0" fmla="*/ 0 w 506"/>
                <a:gd name="T1" fmla="*/ 296 h 933"/>
                <a:gd name="T2" fmla="*/ 72 w 506"/>
                <a:gd name="T3" fmla="*/ 452 h 933"/>
                <a:gd name="T4" fmla="*/ 143 w 506"/>
                <a:gd name="T5" fmla="*/ 609 h 933"/>
                <a:gd name="T6" fmla="*/ 215 w 506"/>
                <a:gd name="T7" fmla="*/ 765 h 933"/>
                <a:gd name="T8" fmla="*/ 285 w 506"/>
                <a:gd name="T9" fmla="*/ 922 h 933"/>
                <a:gd name="T10" fmla="*/ 279 w 506"/>
                <a:gd name="T11" fmla="*/ 922 h 933"/>
                <a:gd name="T12" fmla="*/ 307 w 506"/>
                <a:gd name="T13" fmla="*/ 807 h 933"/>
                <a:gd name="T14" fmla="*/ 335 w 506"/>
                <a:gd name="T15" fmla="*/ 691 h 933"/>
                <a:gd name="T16" fmla="*/ 391 w 506"/>
                <a:gd name="T17" fmla="*/ 461 h 933"/>
                <a:gd name="T18" fmla="*/ 448 w 506"/>
                <a:gd name="T19" fmla="*/ 230 h 933"/>
                <a:gd name="T20" fmla="*/ 506 w 506"/>
                <a:gd name="T21" fmla="*/ 0 h 933"/>
                <a:gd name="T22" fmla="*/ 452 w 506"/>
                <a:gd name="T23" fmla="*/ 231 h 933"/>
                <a:gd name="T24" fmla="*/ 397 w 506"/>
                <a:gd name="T25" fmla="*/ 462 h 933"/>
                <a:gd name="T26" fmla="*/ 341 w 506"/>
                <a:gd name="T27" fmla="*/ 693 h 933"/>
                <a:gd name="T28" fmla="*/ 314 w 506"/>
                <a:gd name="T29" fmla="*/ 808 h 933"/>
                <a:gd name="T30" fmla="*/ 285 w 506"/>
                <a:gd name="T31" fmla="*/ 924 h 933"/>
                <a:gd name="T32" fmla="*/ 283 w 506"/>
                <a:gd name="T33" fmla="*/ 933 h 933"/>
                <a:gd name="T34" fmla="*/ 279 w 506"/>
                <a:gd name="T35" fmla="*/ 924 h 933"/>
                <a:gd name="T36" fmla="*/ 209 w 506"/>
                <a:gd name="T37" fmla="*/ 768 h 933"/>
                <a:gd name="T38" fmla="*/ 139 w 506"/>
                <a:gd name="T39" fmla="*/ 611 h 933"/>
                <a:gd name="T40" fmla="*/ 69 w 506"/>
                <a:gd name="T41" fmla="*/ 454 h 933"/>
                <a:gd name="T42" fmla="*/ 0 w 506"/>
                <a:gd name="T43" fmla="*/ 296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6" h="933">
                  <a:moveTo>
                    <a:pt x="0" y="296"/>
                  </a:moveTo>
                  <a:cubicBezTo>
                    <a:pt x="72" y="452"/>
                    <a:pt x="72" y="452"/>
                    <a:pt x="72" y="452"/>
                  </a:cubicBezTo>
                  <a:cubicBezTo>
                    <a:pt x="96" y="504"/>
                    <a:pt x="120" y="557"/>
                    <a:pt x="143" y="609"/>
                  </a:cubicBezTo>
                  <a:cubicBezTo>
                    <a:pt x="215" y="765"/>
                    <a:pt x="215" y="765"/>
                    <a:pt x="215" y="765"/>
                  </a:cubicBezTo>
                  <a:cubicBezTo>
                    <a:pt x="285" y="922"/>
                    <a:pt x="285" y="922"/>
                    <a:pt x="285" y="922"/>
                  </a:cubicBezTo>
                  <a:cubicBezTo>
                    <a:pt x="279" y="922"/>
                    <a:pt x="279" y="922"/>
                    <a:pt x="279" y="922"/>
                  </a:cubicBezTo>
                  <a:cubicBezTo>
                    <a:pt x="307" y="807"/>
                    <a:pt x="307" y="807"/>
                    <a:pt x="307" y="807"/>
                  </a:cubicBezTo>
                  <a:cubicBezTo>
                    <a:pt x="335" y="691"/>
                    <a:pt x="335" y="691"/>
                    <a:pt x="335" y="691"/>
                  </a:cubicBezTo>
                  <a:cubicBezTo>
                    <a:pt x="391" y="461"/>
                    <a:pt x="391" y="461"/>
                    <a:pt x="391" y="461"/>
                  </a:cubicBezTo>
                  <a:cubicBezTo>
                    <a:pt x="448" y="230"/>
                    <a:pt x="448" y="230"/>
                    <a:pt x="448" y="230"/>
                  </a:cubicBezTo>
                  <a:cubicBezTo>
                    <a:pt x="506" y="0"/>
                    <a:pt x="506" y="0"/>
                    <a:pt x="506" y="0"/>
                  </a:cubicBezTo>
                  <a:cubicBezTo>
                    <a:pt x="452" y="231"/>
                    <a:pt x="452" y="231"/>
                    <a:pt x="452" y="231"/>
                  </a:cubicBezTo>
                  <a:cubicBezTo>
                    <a:pt x="397" y="462"/>
                    <a:pt x="397" y="462"/>
                    <a:pt x="397" y="462"/>
                  </a:cubicBezTo>
                  <a:cubicBezTo>
                    <a:pt x="341" y="693"/>
                    <a:pt x="341" y="693"/>
                    <a:pt x="341" y="693"/>
                  </a:cubicBezTo>
                  <a:cubicBezTo>
                    <a:pt x="314" y="808"/>
                    <a:pt x="314" y="808"/>
                    <a:pt x="314" y="808"/>
                  </a:cubicBezTo>
                  <a:cubicBezTo>
                    <a:pt x="285" y="924"/>
                    <a:pt x="285" y="924"/>
                    <a:pt x="285" y="924"/>
                  </a:cubicBezTo>
                  <a:cubicBezTo>
                    <a:pt x="283" y="933"/>
                    <a:pt x="283" y="933"/>
                    <a:pt x="283" y="933"/>
                  </a:cubicBezTo>
                  <a:cubicBezTo>
                    <a:pt x="279" y="924"/>
                    <a:pt x="279" y="924"/>
                    <a:pt x="279" y="924"/>
                  </a:cubicBezTo>
                  <a:cubicBezTo>
                    <a:pt x="209" y="768"/>
                    <a:pt x="209" y="768"/>
                    <a:pt x="209" y="768"/>
                  </a:cubicBezTo>
                  <a:cubicBezTo>
                    <a:pt x="139" y="611"/>
                    <a:pt x="139" y="611"/>
                    <a:pt x="139" y="611"/>
                  </a:cubicBezTo>
                  <a:cubicBezTo>
                    <a:pt x="116" y="558"/>
                    <a:pt x="92" y="506"/>
                    <a:pt x="69" y="454"/>
                  </a:cubicBezTo>
                  <a:lnTo>
                    <a:pt x="0" y="2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9" name="Freeform 49">
              <a:extLst>
                <a:ext uri="{FF2B5EF4-FFF2-40B4-BE49-F238E27FC236}">
                  <a16:creationId xmlns:a16="http://schemas.microsoft.com/office/drawing/2014/main" id="{8E8B37AB-46F3-442B-888C-F5D3694E0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96401" y="7458075"/>
              <a:ext cx="204788" cy="504825"/>
            </a:xfrm>
            <a:custGeom>
              <a:avLst/>
              <a:gdLst>
                <a:gd name="T0" fmla="*/ 0 w 88"/>
                <a:gd name="T1" fmla="*/ 0 h 217"/>
                <a:gd name="T2" fmla="*/ 18 w 88"/>
                <a:gd name="T3" fmla="*/ 56 h 217"/>
                <a:gd name="T4" fmla="*/ 37 w 88"/>
                <a:gd name="T5" fmla="*/ 112 h 217"/>
                <a:gd name="T6" fmla="*/ 58 w 88"/>
                <a:gd name="T7" fmla="*/ 167 h 217"/>
                <a:gd name="T8" fmla="*/ 88 w 88"/>
                <a:gd name="T9" fmla="*/ 217 h 217"/>
                <a:gd name="T10" fmla="*/ 53 w 88"/>
                <a:gd name="T11" fmla="*/ 169 h 217"/>
                <a:gd name="T12" fmla="*/ 30 w 88"/>
                <a:gd name="T13" fmla="*/ 114 h 217"/>
                <a:gd name="T14" fmla="*/ 13 w 88"/>
                <a:gd name="T15" fmla="*/ 58 h 217"/>
                <a:gd name="T16" fmla="*/ 0 w 88"/>
                <a:gd name="T17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217">
                  <a:moveTo>
                    <a:pt x="0" y="0"/>
                  </a:moveTo>
                  <a:cubicBezTo>
                    <a:pt x="6" y="19"/>
                    <a:pt x="12" y="37"/>
                    <a:pt x="18" y="56"/>
                  </a:cubicBezTo>
                  <a:cubicBezTo>
                    <a:pt x="24" y="75"/>
                    <a:pt x="30" y="93"/>
                    <a:pt x="37" y="112"/>
                  </a:cubicBezTo>
                  <a:cubicBezTo>
                    <a:pt x="43" y="130"/>
                    <a:pt x="50" y="149"/>
                    <a:pt x="58" y="167"/>
                  </a:cubicBezTo>
                  <a:cubicBezTo>
                    <a:pt x="66" y="184"/>
                    <a:pt x="75" y="202"/>
                    <a:pt x="88" y="217"/>
                  </a:cubicBezTo>
                  <a:cubicBezTo>
                    <a:pt x="73" y="204"/>
                    <a:pt x="62" y="187"/>
                    <a:pt x="53" y="169"/>
                  </a:cubicBezTo>
                  <a:cubicBezTo>
                    <a:pt x="44" y="151"/>
                    <a:pt x="37" y="133"/>
                    <a:pt x="30" y="114"/>
                  </a:cubicBezTo>
                  <a:cubicBezTo>
                    <a:pt x="24" y="96"/>
                    <a:pt x="18" y="77"/>
                    <a:pt x="13" y="58"/>
                  </a:cubicBezTo>
                  <a:cubicBezTo>
                    <a:pt x="8" y="39"/>
                    <a:pt x="3" y="1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0" name="Freeform 50">
              <a:extLst>
                <a:ext uri="{FF2B5EF4-FFF2-40B4-BE49-F238E27FC236}">
                  <a16:creationId xmlns:a16="http://schemas.microsoft.com/office/drawing/2014/main" id="{AC27FDA9-66C9-4E00-9233-924EF35AE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77364" y="7232650"/>
              <a:ext cx="179388" cy="496888"/>
            </a:xfrm>
            <a:custGeom>
              <a:avLst/>
              <a:gdLst>
                <a:gd name="T0" fmla="*/ 0 w 77"/>
                <a:gd name="T1" fmla="*/ 0 h 214"/>
                <a:gd name="T2" fmla="*/ 17 w 77"/>
                <a:gd name="T3" fmla="*/ 55 h 214"/>
                <a:gd name="T4" fmla="*/ 34 w 77"/>
                <a:gd name="T5" fmla="*/ 109 h 214"/>
                <a:gd name="T6" fmla="*/ 52 w 77"/>
                <a:gd name="T7" fmla="*/ 163 h 214"/>
                <a:gd name="T8" fmla="*/ 77 w 77"/>
                <a:gd name="T9" fmla="*/ 214 h 214"/>
                <a:gd name="T10" fmla="*/ 47 w 77"/>
                <a:gd name="T11" fmla="*/ 165 h 214"/>
                <a:gd name="T12" fmla="*/ 27 w 77"/>
                <a:gd name="T13" fmla="*/ 111 h 214"/>
                <a:gd name="T14" fmla="*/ 12 w 77"/>
                <a:gd name="T15" fmla="*/ 56 h 214"/>
                <a:gd name="T16" fmla="*/ 0 w 77"/>
                <a:gd name="T17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214">
                  <a:moveTo>
                    <a:pt x="0" y="0"/>
                  </a:moveTo>
                  <a:cubicBezTo>
                    <a:pt x="6" y="18"/>
                    <a:pt x="11" y="36"/>
                    <a:pt x="17" y="55"/>
                  </a:cubicBezTo>
                  <a:cubicBezTo>
                    <a:pt x="23" y="73"/>
                    <a:pt x="28" y="91"/>
                    <a:pt x="34" y="109"/>
                  </a:cubicBezTo>
                  <a:cubicBezTo>
                    <a:pt x="40" y="127"/>
                    <a:pt x="46" y="145"/>
                    <a:pt x="52" y="163"/>
                  </a:cubicBezTo>
                  <a:cubicBezTo>
                    <a:pt x="59" y="180"/>
                    <a:pt x="67" y="198"/>
                    <a:pt x="77" y="214"/>
                  </a:cubicBezTo>
                  <a:cubicBezTo>
                    <a:pt x="64" y="199"/>
                    <a:pt x="55" y="182"/>
                    <a:pt x="47" y="165"/>
                  </a:cubicBezTo>
                  <a:cubicBezTo>
                    <a:pt x="39" y="147"/>
                    <a:pt x="33" y="129"/>
                    <a:pt x="27" y="111"/>
                  </a:cubicBezTo>
                  <a:cubicBezTo>
                    <a:pt x="21" y="93"/>
                    <a:pt x="16" y="75"/>
                    <a:pt x="12" y="56"/>
                  </a:cubicBezTo>
                  <a:cubicBezTo>
                    <a:pt x="7" y="38"/>
                    <a:pt x="3" y="19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1" name="Freeform 51">
              <a:extLst>
                <a:ext uri="{FF2B5EF4-FFF2-40B4-BE49-F238E27FC236}">
                  <a16:creationId xmlns:a16="http://schemas.microsoft.com/office/drawing/2014/main" id="{505B40D8-3C1C-4B44-B597-98BE69BCE5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63089" y="6745288"/>
              <a:ext cx="203200" cy="530225"/>
            </a:xfrm>
            <a:custGeom>
              <a:avLst/>
              <a:gdLst>
                <a:gd name="T0" fmla="*/ 0 w 87"/>
                <a:gd name="T1" fmla="*/ 0 h 228"/>
                <a:gd name="T2" fmla="*/ 18 w 87"/>
                <a:gd name="T3" fmla="*/ 58 h 228"/>
                <a:gd name="T4" fmla="*/ 37 w 87"/>
                <a:gd name="T5" fmla="*/ 117 h 228"/>
                <a:gd name="T6" fmla="*/ 58 w 87"/>
                <a:gd name="T7" fmla="*/ 174 h 228"/>
                <a:gd name="T8" fmla="*/ 64 w 87"/>
                <a:gd name="T9" fmla="*/ 188 h 228"/>
                <a:gd name="T10" fmla="*/ 71 w 87"/>
                <a:gd name="T11" fmla="*/ 202 h 228"/>
                <a:gd name="T12" fmla="*/ 87 w 87"/>
                <a:gd name="T13" fmla="*/ 228 h 228"/>
                <a:gd name="T14" fmla="*/ 53 w 87"/>
                <a:gd name="T15" fmla="*/ 177 h 228"/>
                <a:gd name="T16" fmla="*/ 30 w 87"/>
                <a:gd name="T17" fmla="*/ 119 h 228"/>
                <a:gd name="T18" fmla="*/ 13 w 87"/>
                <a:gd name="T19" fmla="*/ 60 h 228"/>
                <a:gd name="T20" fmla="*/ 0 w 87"/>
                <a:gd name="T21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228">
                  <a:moveTo>
                    <a:pt x="0" y="0"/>
                  </a:moveTo>
                  <a:cubicBezTo>
                    <a:pt x="6" y="19"/>
                    <a:pt x="12" y="39"/>
                    <a:pt x="18" y="58"/>
                  </a:cubicBezTo>
                  <a:cubicBezTo>
                    <a:pt x="24" y="78"/>
                    <a:pt x="30" y="97"/>
                    <a:pt x="37" y="117"/>
                  </a:cubicBezTo>
                  <a:cubicBezTo>
                    <a:pt x="43" y="136"/>
                    <a:pt x="50" y="155"/>
                    <a:pt x="58" y="174"/>
                  </a:cubicBezTo>
                  <a:cubicBezTo>
                    <a:pt x="60" y="179"/>
                    <a:pt x="62" y="184"/>
                    <a:pt x="64" y="188"/>
                  </a:cubicBezTo>
                  <a:cubicBezTo>
                    <a:pt x="67" y="193"/>
                    <a:pt x="69" y="197"/>
                    <a:pt x="71" y="202"/>
                  </a:cubicBezTo>
                  <a:cubicBezTo>
                    <a:pt x="76" y="211"/>
                    <a:pt x="81" y="220"/>
                    <a:pt x="87" y="228"/>
                  </a:cubicBezTo>
                  <a:cubicBezTo>
                    <a:pt x="73" y="213"/>
                    <a:pt x="62" y="195"/>
                    <a:pt x="53" y="177"/>
                  </a:cubicBezTo>
                  <a:cubicBezTo>
                    <a:pt x="44" y="158"/>
                    <a:pt x="37" y="139"/>
                    <a:pt x="30" y="119"/>
                  </a:cubicBezTo>
                  <a:cubicBezTo>
                    <a:pt x="24" y="100"/>
                    <a:pt x="18" y="80"/>
                    <a:pt x="13" y="60"/>
                  </a:cubicBezTo>
                  <a:cubicBezTo>
                    <a:pt x="8" y="40"/>
                    <a:pt x="4" y="2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2" name="Freeform 52">
              <a:extLst>
                <a:ext uri="{FF2B5EF4-FFF2-40B4-BE49-F238E27FC236}">
                  <a16:creationId xmlns:a16="http://schemas.microsoft.com/office/drawing/2014/main" id="{544EF6FA-348D-42C6-9588-395CB24EAD1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26614" y="6675438"/>
              <a:ext cx="368300" cy="354013"/>
            </a:xfrm>
            <a:custGeom>
              <a:avLst/>
              <a:gdLst>
                <a:gd name="T0" fmla="*/ 0 w 159"/>
                <a:gd name="T1" fmla="*/ 152 h 152"/>
                <a:gd name="T2" fmla="*/ 43 w 159"/>
                <a:gd name="T3" fmla="*/ 117 h 152"/>
                <a:gd name="T4" fmla="*/ 82 w 159"/>
                <a:gd name="T5" fmla="*/ 79 h 152"/>
                <a:gd name="T6" fmla="*/ 120 w 159"/>
                <a:gd name="T7" fmla="*/ 39 h 152"/>
                <a:gd name="T8" fmla="*/ 159 w 159"/>
                <a:gd name="T9" fmla="*/ 0 h 152"/>
                <a:gd name="T10" fmla="*/ 124 w 159"/>
                <a:gd name="T11" fmla="*/ 43 h 152"/>
                <a:gd name="T12" fmla="*/ 87 w 159"/>
                <a:gd name="T13" fmla="*/ 84 h 152"/>
                <a:gd name="T14" fmla="*/ 46 w 159"/>
                <a:gd name="T15" fmla="*/ 121 h 152"/>
                <a:gd name="T16" fmla="*/ 0 w 159"/>
                <a:gd name="T17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152">
                  <a:moveTo>
                    <a:pt x="0" y="152"/>
                  </a:moveTo>
                  <a:cubicBezTo>
                    <a:pt x="15" y="141"/>
                    <a:pt x="29" y="130"/>
                    <a:pt x="43" y="117"/>
                  </a:cubicBezTo>
                  <a:cubicBezTo>
                    <a:pt x="56" y="105"/>
                    <a:pt x="69" y="92"/>
                    <a:pt x="82" y="79"/>
                  </a:cubicBezTo>
                  <a:cubicBezTo>
                    <a:pt x="95" y="66"/>
                    <a:pt x="107" y="53"/>
                    <a:pt x="120" y="39"/>
                  </a:cubicBezTo>
                  <a:cubicBezTo>
                    <a:pt x="133" y="26"/>
                    <a:pt x="146" y="13"/>
                    <a:pt x="159" y="0"/>
                  </a:cubicBezTo>
                  <a:cubicBezTo>
                    <a:pt x="148" y="15"/>
                    <a:pt x="136" y="29"/>
                    <a:pt x="124" y="43"/>
                  </a:cubicBezTo>
                  <a:cubicBezTo>
                    <a:pt x="112" y="57"/>
                    <a:pt x="100" y="71"/>
                    <a:pt x="87" y="84"/>
                  </a:cubicBezTo>
                  <a:cubicBezTo>
                    <a:pt x="74" y="97"/>
                    <a:pt x="61" y="110"/>
                    <a:pt x="46" y="121"/>
                  </a:cubicBezTo>
                  <a:cubicBezTo>
                    <a:pt x="32" y="133"/>
                    <a:pt x="17" y="144"/>
                    <a:pt x="0" y="1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3" name="Freeform 53">
              <a:extLst>
                <a:ext uri="{FF2B5EF4-FFF2-40B4-BE49-F238E27FC236}">
                  <a16:creationId xmlns:a16="http://schemas.microsoft.com/office/drawing/2014/main" id="{6A267D58-4BDB-4018-A84F-1FA88C0CF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05964" y="7253288"/>
              <a:ext cx="444500" cy="276225"/>
            </a:xfrm>
            <a:custGeom>
              <a:avLst/>
              <a:gdLst>
                <a:gd name="T0" fmla="*/ 0 w 192"/>
                <a:gd name="T1" fmla="*/ 119 h 119"/>
                <a:gd name="T2" fmla="*/ 50 w 192"/>
                <a:gd name="T3" fmla="*/ 93 h 119"/>
                <a:gd name="T4" fmla="*/ 97 w 192"/>
                <a:gd name="T5" fmla="*/ 62 h 119"/>
                <a:gd name="T6" fmla="*/ 144 w 192"/>
                <a:gd name="T7" fmla="*/ 31 h 119"/>
                <a:gd name="T8" fmla="*/ 192 w 192"/>
                <a:gd name="T9" fmla="*/ 0 h 119"/>
                <a:gd name="T10" fmla="*/ 147 w 192"/>
                <a:gd name="T11" fmla="*/ 35 h 119"/>
                <a:gd name="T12" fmla="*/ 101 w 192"/>
                <a:gd name="T13" fmla="*/ 68 h 119"/>
                <a:gd name="T14" fmla="*/ 53 w 192"/>
                <a:gd name="T15" fmla="*/ 98 h 119"/>
                <a:gd name="T16" fmla="*/ 0 w 192"/>
                <a:gd name="T1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119">
                  <a:moveTo>
                    <a:pt x="0" y="119"/>
                  </a:moveTo>
                  <a:cubicBezTo>
                    <a:pt x="17" y="112"/>
                    <a:pt x="34" y="103"/>
                    <a:pt x="50" y="93"/>
                  </a:cubicBezTo>
                  <a:cubicBezTo>
                    <a:pt x="66" y="83"/>
                    <a:pt x="82" y="73"/>
                    <a:pt x="97" y="62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60" y="20"/>
                    <a:pt x="175" y="10"/>
                    <a:pt x="192" y="0"/>
                  </a:cubicBezTo>
                  <a:cubicBezTo>
                    <a:pt x="177" y="12"/>
                    <a:pt x="162" y="24"/>
                    <a:pt x="147" y="35"/>
                  </a:cubicBezTo>
                  <a:cubicBezTo>
                    <a:pt x="132" y="47"/>
                    <a:pt x="117" y="58"/>
                    <a:pt x="101" y="68"/>
                  </a:cubicBezTo>
                  <a:cubicBezTo>
                    <a:pt x="85" y="79"/>
                    <a:pt x="69" y="89"/>
                    <a:pt x="53" y="98"/>
                  </a:cubicBezTo>
                  <a:cubicBezTo>
                    <a:pt x="36" y="107"/>
                    <a:pt x="18" y="115"/>
                    <a:pt x="0" y="1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4" name="Freeform 54">
              <a:extLst>
                <a:ext uri="{FF2B5EF4-FFF2-40B4-BE49-F238E27FC236}">
                  <a16:creationId xmlns:a16="http://schemas.microsoft.com/office/drawing/2014/main" id="{AC4BCFBA-0005-4472-86B9-7C9ECBA73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31351" y="7573963"/>
              <a:ext cx="398463" cy="263525"/>
            </a:xfrm>
            <a:custGeom>
              <a:avLst/>
              <a:gdLst>
                <a:gd name="T0" fmla="*/ 0 w 172"/>
                <a:gd name="T1" fmla="*/ 113 h 113"/>
                <a:gd name="T2" fmla="*/ 23 w 172"/>
                <a:gd name="T3" fmla="*/ 104 h 113"/>
                <a:gd name="T4" fmla="*/ 35 w 172"/>
                <a:gd name="T5" fmla="*/ 97 h 113"/>
                <a:gd name="T6" fmla="*/ 45 w 172"/>
                <a:gd name="T7" fmla="*/ 90 h 113"/>
                <a:gd name="T8" fmla="*/ 88 w 172"/>
                <a:gd name="T9" fmla="*/ 60 h 113"/>
                <a:gd name="T10" fmla="*/ 129 w 172"/>
                <a:gd name="T11" fmla="*/ 30 h 113"/>
                <a:gd name="T12" fmla="*/ 172 w 172"/>
                <a:gd name="T13" fmla="*/ 0 h 113"/>
                <a:gd name="T14" fmla="*/ 133 w 172"/>
                <a:gd name="T15" fmla="*/ 34 h 113"/>
                <a:gd name="T16" fmla="*/ 92 w 172"/>
                <a:gd name="T17" fmla="*/ 66 h 113"/>
                <a:gd name="T18" fmla="*/ 48 w 172"/>
                <a:gd name="T19" fmla="*/ 95 h 113"/>
                <a:gd name="T20" fmla="*/ 37 w 172"/>
                <a:gd name="T21" fmla="*/ 101 h 113"/>
                <a:gd name="T22" fmla="*/ 25 w 172"/>
                <a:gd name="T23" fmla="*/ 107 h 113"/>
                <a:gd name="T24" fmla="*/ 0 w 172"/>
                <a:gd name="T25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2" h="113">
                  <a:moveTo>
                    <a:pt x="0" y="113"/>
                  </a:moveTo>
                  <a:cubicBezTo>
                    <a:pt x="8" y="112"/>
                    <a:pt x="16" y="108"/>
                    <a:pt x="23" y="104"/>
                  </a:cubicBezTo>
                  <a:cubicBezTo>
                    <a:pt x="27" y="102"/>
                    <a:pt x="31" y="100"/>
                    <a:pt x="35" y="97"/>
                  </a:cubicBezTo>
                  <a:cubicBezTo>
                    <a:pt x="38" y="95"/>
                    <a:pt x="42" y="93"/>
                    <a:pt x="45" y="90"/>
                  </a:cubicBezTo>
                  <a:cubicBezTo>
                    <a:pt x="60" y="81"/>
                    <a:pt x="74" y="71"/>
                    <a:pt x="88" y="60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43" y="19"/>
                    <a:pt x="158" y="9"/>
                    <a:pt x="172" y="0"/>
                  </a:cubicBezTo>
                  <a:cubicBezTo>
                    <a:pt x="159" y="12"/>
                    <a:pt x="146" y="23"/>
                    <a:pt x="133" y="34"/>
                  </a:cubicBezTo>
                  <a:cubicBezTo>
                    <a:pt x="120" y="45"/>
                    <a:pt x="106" y="56"/>
                    <a:pt x="92" y="66"/>
                  </a:cubicBezTo>
                  <a:cubicBezTo>
                    <a:pt x="78" y="76"/>
                    <a:pt x="64" y="86"/>
                    <a:pt x="48" y="95"/>
                  </a:cubicBezTo>
                  <a:cubicBezTo>
                    <a:pt x="45" y="97"/>
                    <a:pt x="41" y="99"/>
                    <a:pt x="37" y="101"/>
                  </a:cubicBezTo>
                  <a:cubicBezTo>
                    <a:pt x="33" y="103"/>
                    <a:pt x="29" y="105"/>
                    <a:pt x="25" y="107"/>
                  </a:cubicBezTo>
                  <a:cubicBezTo>
                    <a:pt x="17" y="110"/>
                    <a:pt x="8" y="113"/>
                    <a:pt x="0" y="1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5" name="Freeform 55">
              <a:extLst>
                <a:ext uri="{FF2B5EF4-FFF2-40B4-BE49-F238E27FC236}">
                  <a16:creationId xmlns:a16="http://schemas.microsoft.com/office/drawing/2014/main" id="{9A0FCA99-1F1C-442D-99E3-639A778BB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72614" y="7804150"/>
              <a:ext cx="425450" cy="266700"/>
            </a:xfrm>
            <a:custGeom>
              <a:avLst/>
              <a:gdLst>
                <a:gd name="T0" fmla="*/ 0 w 183"/>
                <a:gd name="T1" fmla="*/ 115 h 115"/>
                <a:gd name="T2" fmla="*/ 50 w 183"/>
                <a:gd name="T3" fmla="*/ 93 h 115"/>
                <a:gd name="T4" fmla="*/ 95 w 183"/>
                <a:gd name="T5" fmla="*/ 64 h 115"/>
                <a:gd name="T6" fmla="*/ 139 w 183"/>
                <a:gd name="T7" fmla="*/ 32 h 115"/>
                <a:gd name="T8" fmla="*/ 183 w 183"/>
                <a:gd name="T9" fmla="*/ 0 h 115"/>
                <a:gd name="T10" fmla="*/ 143 w 183"/>
                <a:gd name="T11" fmla="*/ 37 h 115"/>
                <a:gd name="T12" fmla="*/ 99 w 183"/>
                <a:gd name="T13" fmla="*/ 70 h 115"/>
                <a:gd name="T14" fmla="*/ 52 w 183"/>
                <a:gd name="T15" fmla="*/ 98 h 115"/>
                <a:gd name="T16" fmla="*/ 0 w 183"/>
                <a:gd name="T17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115">
                  <a:moveTo>
                    <a:pt x="0" y="115"/>
                  </a:moveTo>
                  <a:cubicBezTo>
                    <a:pt x="18" y="110"/>
                    <a:pt x="34" y="102"/>
                    <a:pt x="50" y="93"/>
                  </a:cubicBezTo>
                  <a:cubicBezTo>
                    <a:pt x="65" y="84"/>
                    <a:pt x="81" y="74"/>
                    <a:pt x="95" y="64"/>
                  </a:cubicBezTo>
                  <a:cubicBezTo>
                    <a:pt x="110" y="54"/>
                    <a:pt x="125" y="43"/>
                    <a:pt x="139" y="32"/>
                  </a:cubicBezTo>
                  <a:cubicBezTo>
                    <a:pt x="154" y="21"/>
                    <a:pt x="169" y="10"/>
                    <a:pt x="183" y="0"/>
                  </a:cubicBezTo>
                  <a:cubicBezTo>
                    <a:pt x="170" y="13"/>
                    <a:pt x="157" y="25"/>
                    <a:pt x="143" y="37"/>
                  </a:cubicBezTo>
                  <a:cubicBezTo>
                    <a:pt x="129" y="48"/>
                    <a:pt x="114" y="59"/>
                    <a:pt x="99" y="70"/>
                  </a:cubicBezTo>
                  <a:cubicBezTo>
                    <a:pt x="84" y="80"/>
                    <a:pt x="69" y="90"/>
                    <a:pt x="52" y="98"/>
                  </a:cubicBezTo>
                  <a:cubicBezTo>
                    <a:pt x="36" y="106"/>
                    <a:pt x="18" y="113"/>
                    <a:pt x="0" y="1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6" name="Freeform 56">
              <a:extLst>
                <a:ext uri="{FF2B5EF4-FFF2-40B4-BE49-F238E27FC236}">
                  <a16:creationId xmlns:a16="http://schemas.microsoft.com/office/drawing/2014/main" id="{8A4086BE-F9D8-4B97-B270-C58CCE3FB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97914" y="7265988"/>
              <a:ext cx="212725" cy="131763"/>
            </a:xfrm>
            <a:custGeom>
              <a:avLst/>
              <a:gdLst>
                <a:gd name="T0" fmla="*/ 0 w 92"/>
                <a:gd name="T1" fmla="*/ 0 h 57"/>
                <a:gd name="T2" fmla="*/ 20 w 92"/>
                <a:gd name="T3" fmla="*/ 19 h 57"/>
                <a:gd name="T4" fmla="*/ 42 w 92"/>
                <a:gd name="T5" fmla="*/ 34 h 57"/>
                <a:gd name="T6" fmla="*/ 67 w 92"/>
                <a:gd name="T7" fmla="*/ 46 h 57"/>
                <a:gd name="T8" fmla="*/ 92 w 92"/>
                <a:gd name="T9" fmla="*/ 57 h 57"/>
                <a:gd name="T10" fmla="*/ 65 w 92"/>
                <a:gd name="T11" fmla="*/ 52 h 57"/>
                <a:gd name="T12" fmla="*/ 39 w 92"/>
                <a:gd name="T13" fmla="*/ 40 h 57"/>
                <a:gd name="T14" fmla="*/ 16 w 92"/>
                <a:gd name="T15" fmla="*/ 23 h 57"/>
                <a:gd name="T16" fmla="*/ 0 w 92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57">
                  <a:moveTo>
                    <a:pt x="0" y="0"/>
                  </a:moveTo>
                  <a:cubicBezTo>
                    <a:pt x="6" y="7"/>
                    <a:pt x="13" y="13"/>
                    <a:pt x="20" y="19"/>
                  </a:cubicBezTo>
                  <a:cubicBezTo>
                    <a:pt x="27" y="25"/>
                    <a:pt x="34" y="30"/>
                    <a:pt x="42" y="34"/>
                  </a:cubicBezTo>
                  <a:cubicBezTo>
                    <a:pt x="50" y="39"/>
                    <a:pt x="58" y="43"/>
                    <a:pt x="67" y="46"/>
                  </a:cubicBezTo>
                  <a:cubicBezTo>
                    <a:pt x="75" y="50"/>
                    <a:pt x="84" y="54"/>
                    <a:pt x="92" y="57"/>
                  </a:cubicBezTo>
                  <a:cubicBezTo>
                    <a:pt x="83" y="56"/>
                    <a:pt x="74" y="54"/>
                    <a:pt x="65" y="52"/>
                  </a:cubicBezTo>
                  <a:cubicBezTo>
                    <a:pt x="56" y="49"/>
                    <a:pt x="47" y="45"/>
                    <a:pt x="39" y="40"/>
                  </a:cubicBezTo>
                  <a:cubicBezTo>
                    <a:pt x="30" y="36"/>
                    <a:pt x="23" y="30"/>
                    <a:pt x="16" y="23"/>
                  </a:cubicBezTo>
                  <a:cubicBezTo>
                    <a:pt x="9" y="16"/>
                    <a:pt x="4" y="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7" name="Freeform 57">
              <a:extLst>
                <a:ext uri="{FF2B5EF4-FFF2-40B4-BE49-F238E27FC236}">
                  <a16:creationId xmlns:a16="http://schemas.microsoft.com/office/drawing/2014/main" id="{DB7786FD-5FE8-4844-B886-ACB763B0E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43976" y="7127875"/>
              <a:ext cx="84138" cy="341313"/>
            </a:xfrm>
            <a:custGeom>
              <a:avLst/>
              <a:gdLst>
                <a:gd name="T0" fmla="*/ 0 w 36"/>
                <a:gd name="T1" fmla="*/ 147 h 147"/>
                <a:gd name="T2" fmla="*/ 13 w 36"/>
                <a:gd name="T3" fmla="*/ 111 h 147"/>
                <a:gd name="T4" fmla="*/ 23 w 36"/>
                <a:gd name="T5" fmla="*/ 75 h 147"/>
                <a:gd name="T6" fmla="*/ 30 w 36"/>
                <a:gd name="T7" fmla="*/ 37 h 147"/>
                <a:gd name="T8" fmla="*/ 34 w 36"/>
                <a:gd name="T9" fmla="*/ 0 h 147"/>
                <a:gd name="T10" fmla="*/ 35 w 36"/>
                <a:gd name="T11" fmla="*/ 38 h 147"/>
                <a:gd name="T12" fmla="*/ 30 w 36"/>
                <a:gd name="T13" fmla="*/ 76 h 147"/>
                <a:gd name="T14" fmla="*/ 18 w 36"/>
                <a:gd name="T15" fmla="*/ 113 h 147"/>
                <a:gd name="T16" fmla="*/ 0 w 36"/>
                <a:gd name="T17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147">
                  <a:moveTo>
                    <a:pt x="0" y="147"/>
                  </a:moveTo>
                  <a:cubicBezTo>
                    <a:pt x="5" y="135"/>
                    <a:pt x="9" y="123"/>
                    <a:pt x="13" y="111"/>
                  </a:cubicBezTo>
                  <a:cubicBezTo>
                    <a:pt x="16" y="99"/>
                    <a:pt x="20" y="87"/>
                    <a:pt x="23" y="75"/>
                  </a:cubicBezTo>
                  <a:cubicBezTo>
                    <a:pt x="26" y="62"/>
                    <a:pt x="28" y="50"/>
                    <a:pt x="30" y="37"/>
                  </a:cubicBezTo>
                  <a:cubicBezTo>
                    <a:pt x="32" y="25"/>
                    <a:pt x="33" y="12"/>
                    <a:pt x="34" y="0"/>
                  </a:cubicBezTo>
                  <a:cubicBezTo>
                    <a:pt x="36" y="12"/>
                    <a:pt x="36" y="25"/>
                    <a:pt x="35" y="38"/>
                  </a:cubicBezTo>
                  <a:cubicBezTo>
                    <a:pt x="35" y="51"/>
                    <a:pt x="33" y="64"/>
                    <a:pt x="30" y="76"/>
                  </a:cubicBezTo>
                  <a:cubicBezTo>
                    <a:pt x="27" y="89"/>
                    <a:pt x="23" y="101"/>
                    <a:pt x="18" y="113"/>
                  </a:cubicBezTo>
                  <a:cubicBezTo>
                    <a:pt x="13" y="125"/>
                    <a:pt x="7" y="137"/>
                    <a:pt x="0" y="1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8" name="Freeform 58">
              <a:extLst>
                <a:ext uri="{FF2B5EF4-FFF2-40B4-BE49-F238E27FC236}">
                  <a16:creationId xmlns:a16="http://schemas.microsoft.com/office/drawing/2014/main" id="{03953225-43F5-4DB2-8A86-86A2D5F7A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88389" y="7616825"/>
              <a:ext cx="381000" cy="131763"/>
            </a:xfrm>
            <a:custGeom>
              <a:avLst/>
              <a:gdLst>
                <a:gd name="T0" fmla="*/ 164 w 164"/>
                <a:gd name="T1" fmla="*/ 57 h 57"/>
                <a:gd name="T2" fmla="*/ 120 w 164"/>
                <a:gd name="T3" fmla="*/ 53 h 57"/>
                <a:gd name="T4" fmla="*/ 78 w 164"/>
                <a:gd name="T5" fmla="*/ 42 h 57"/>
                <a:gd name="T6" fmla="*/ 37 w 164"/>
                <a:gd name="T7" fmla="*/ 24 h 57"/>
                <a:gd name="T8" fmla="*/ 0 w 164"/>
                <a:gd name="T9" fmla="*/ 0 h 57"/>
                <a:gd name="T10" fmla="*/ 39 w 164"/>
                <a:gd name="T11" fmla="*/ 19 h 57"/>
                <a:gd name="T12" fmla="*/ 80 w 164"/>
                <a:gd name="T13" fmla="*/ 35 h 57"/>
                <a:gd name="T14" fmla="*/ 122 w 164"/>
                <a:gd name="T15" fmla="*/ 48 h 57"/>
                <a:gd name="T16" fmla="*/ 164 w 164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4" h="57">
                  <a:moveTo>
                    <a:pt x="164" y="57"/>
                  </a:moveTo>
                  <a:cubicBezTo>
                    <a:pt x="150" y="57"/>
                    <a:pt x="135" y="56"/>
                    <a:pt x="120" y="53"/>
                  </a:cubicBezTo>
                  <a:cubicBezTo>
                    <a:pt x="106" y="50"/>
                    <a:pt x="92" y="46"/>
                    <a:pt x="78" y="42"/>
                  </a:cubicBezTo>
                  <a:cubicBezTo>
                    <a:pt x="64" y="37"/>
                    <a:pt x="50" y="31"/>
                    <a:pt x="37" y="24"/>
                  </a:cubicBezTo>
                  <a:cubicBezTo>
                    <a:pt x="24" y="17"/>
                    <a:pt x="11" y="9"/>
                    <a:pt x="0" y="0"/>
                  </a:cubicBezTo>
                  <a:cubicBezTo>
                    <a:pt x="13" y="7"/>
                    <a:pt x="26" y="13"/>
                    <a:pt x="39" y="19"/>
                  </a:cubicBezTo>
                  <a:cubicBezTo>
                    <a:pt x="53" y="25"/>
                    <a:pt x="66" y="30"/>
                    <a:pt x="80" y="35"/>
                  </a:cubicBezTo>
                  <a:cubicBezTo>
                    <a:pt x="94" y="40"/>
                    <a:pt x="107" y="44"/>
                    <a:pt x="122" y="48"/>
                  </a:cubicBezTo>
                  <a:cubicBezTo>
                    <a:pt x="136" y="51"/>
                    <a:pt x="150" y="54"/>
                    <a:pt x="164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9" name="Freeform 59">
              <a:extLst>
                <a:ext uri="{FF2B5EF4-FFF2-40B4-BE49-F238E27FC236}">
                  <a16:creationId xmlns:a16="http://schemas.microsoft.com/office/drawing/2014/main" id="{B0EDC13C-88B2-4409-9141-57766A3CE4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26539" y="7427913"/>
              <a:ext cx="74613" cy="450850"/>
            </a:xfrm>
            <a:custGeom>
              <a:avLst/>
              <a:gdLst>
                <a:gd name="T0" fmla="*/ 0 w 32"/>
                <a:gd name="T1" fmla="*/ 194 h 194"/>
                <a:gd name="T2" fmla="*/ 13 w 32"/>
                <a:gd name="T3" fmla="*/ 146 h 194"/>
                <a:gd name="T4" fmla="*/ 21 w 32"/>
                <a:gd name="T5" fmla="*/ 98 h 194"/>
                <a:gd name="T6" fmla="*/ 26 w 32"/>
                <a:gd name="T7" fmla="*/ 49 h 194"/>
                <a:gd name="T8" fmla="*/ 29 w 32"/>
                <a:gd name="T9" fmla="*/ 0 h 194"/>
                <a:gd name="T10" fmla="*/ 32 w 32"/>
                <a:gd name="T11" fmla="*/ 49 h 194"/>
                <a:gd name="T12" fmla="*/ 28 w 32"/>
                <a:gd name="T13" fmla="*/ 99 h 194"/>
                <a:gd name="T14" fmla="*/ 18 w 32"/>
                <a:gd name="T15" fmla="*/ 148 h 194"/>
                <a:gd name="T16" fmla="*/ 0 w 32"/>
                <a:gd name="T1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194">
                  <a:moveTo>
                    <a:pt x="0" y="194"/>
                  </a:moveTo>
                  <a:cubicBezTo>
                    <a:pt x="5" y="178"/>
                    <a:pt x="9" y="162"/>
                    <a:pt x="13" y="146"/>
                  </a:cubicBezTo>
                  <a:cubicBezTo>
                    <a:pt x="16" y="130"/>
                    <a:pt x="19" y="114"/>
                    <a:pt x="21" y="98"/>
                  </a:cubicBezTo>
                  <a:cubicBezTo>
                    <a:pt x="23" y="82"/>
                    <a:pt x="25" y="65"/>
                    <a:pt x="26" y="49"/>
                  </a:cubicBezTo>
                  <a:cubicBezTo>
                    <a:pt x="27" y="33"/>
                    <a:pt x="28" y="16"/>
                    <a:pt x="29" y="0"/>
                  </a:cubicBezTo>
                  <a:cubicBezTo>
                    <a:pt x="31" y="16"/>
                    <a:pt x="32" y="33"/>
                    <a:pt x="32" y="49"/>
                  </a:cubicBezTo>
                  <a:cubicBezTo>
                    <a:pt x="31" y="66"/>
                    <a:pt x="30" y="82"/>
                    <a:pt x="28" y="99"/>
                  </a:cubicBezTo>
                  <a:cubicBezTo>
                    <a:pt x="26" y="115"/>
                    <a:pt x="23" y="132"/>
                    <a:pt x="18" y="148"/>
                  </a:cubicBezTo>
                  <a:cubicBezTo>
                    <a:pt x="14" y="164"/>
                    <a:pt x="8" y="179"/>
                    <a:pt x="0" y="1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0" name="Freeform 60">
              <a:extLst>
                <a:ext uri="{FF2B5EF4-FFF2-40B4-BE49-F238E27FC236}">
                  <a16:creationId xmlns:a16="http://schemas.microsoft.com/office/drawing/2014/main" id="{CC175F66-5778-4ADE-97E3-0FBEB5926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7301" y="7948613"/>
              <a:ext cx="327025" cy="106363"/>
            </a:xfrm>
            <a:custGeom>
              <a:avLst/>
              <a:gdLst>
                <a:gd name="T0" fmla="*/ 141 w 141"/>
                <a:gd name="T1" fmla="*/ 43 h 46"/>
                <a:gd name="T2" fmla="*/ 104 w 141"/>
                <a:gd name="T3" fmla="*/ 44 h 46"/>
                <a:gd name="T4" fmla="*/ 67 w 141"/>
                <a:gd name="T5" fmla="*/ 35 h 46"/>
                <a:gd name="T6" fmla="*/ 32 w 141"/>
                <a:gd name="T7" fmla="*/ 20 h 46"/>
                <a:gd name="T8" fmla="*/ 0 w 141"/>
                <a:gd name="T9" fmla="*/ 0 h 46"/>
                <a:gd name="T10" fmla="*/ 34 w 141"/>
                <a:gd name="T11" fmla="*/ 15 h 46"/>
                <a:gd name="T12" fmla="*/ 69 w 141"/>
                <a:gd name="T13" fmla="*/ 28 h 46"/>
                <a:gd name="T14" fmla="*/ 105 w 141"/>
                <a:gd name="T15" fmla="*/ 38 h 46"/>
                <a:gd name="T16" fmla="*/ 141 w 141"/>
                <a:gd name="T1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46">
                  <a:moveTo>
                    <a:pt x="141" y="43"/>
                  </a:moveTo>
                  <a:cubicBezTo>
                    <a:pt x="129" y="46"/>
                    <a:pt x="116" y="45"/>
                    <a:pt x="104" y="44"/>
                  </a:cubicBezTo>
                  <a:cubicBezTo>
                    <a:pt x="91" y="42"/>
                    <a:pt x="79" y="39"/>
                    <a:pt x="67" y="35"/>
                  </a:cubicBezTo>
                  <a:cubicBezTo>
                    <a:pt x="55" y="31"/>
                    <a:pt x="43" y="26"/>
                    <a:pt x="32" y="20"/>
                  </a:cubicBezTo>
                  <a:cubicBezTo>
                    <a:pt x="21" y="14"/>
                    <a:pt x="10" y="7"/>
                    <a:pt x="0" y="0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46" y="20"/>
                    <a:pt x="57" y="24"/>
                    <a:pt x="69" y="28"/>
                  </a:cubicBezTo>
                  <a:cubicBezTo>
                    <a:pt x="81" y="32"/>
                    <a:pt x="93" y="36"/>
                    <a:pt x="105" y="38"/>
                  </a:cubicBezTo>
                  <a:cubicBezTo>
                    <a:pt x="117" y="41"/>
                    <a:pt x="129" y="43"/>
                    <a:pt x="141" y="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1" name="Freeform 61">
              <a:extLst>
                <a:ext uri="{FF2B5EF4-FFF2-40B4-BE49-F238E27FC236}">
                  <a16:creationId xmlns:a16="http://schemas.microsoft.com/office/drawing/2014/main" id="{4BA79EAD-0478-42A2-8C28-7C4998517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13776" y="8535988"/>
              <a:ext cx="1214438" cy="682625"/>
            </a:xfrm>
            <a:custGeom>
              <a:avLst/>
              <a:gdLst>
                <a:gd name="T0" fmla="*/ 765 w 765"/>
                <a:gd name="T1" fmla="*/ 0 h 430"/>
                <a:gd name="T2" fmla="*/ 677 w 765"/>
                <a:gd name="T3" fmla="*/ 430 h 430"/>
                <a:gd name="T4" fmla="*/ 119 w 765"/>
                <a:gd name="T5" fmla="*/ 430 h 430"/>
                <a:gd name="T6" fmla="*/ 0 w 765"/>
                <a:gd name="T7" fmla="*/ 0 h 430"/>
                <a:gd name="T8" fmla="*/ 765 w 765"/>
                <a:gd name="T9" fmla="*/ 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5" h="430">
                  <a:moveTo>
                    <a:pt x="765" y="0"/>
                  </a:moveTo>
                  <a:lnTo>
                    <a:pt x="677" y="430"/>
                  </a:lnTo>
                  <a:lnTo>
                    <a:pt x="119" y="430"/>
                  </a:lnTo>
                  <a:lnTo>
                    <a:pt x="0" y="0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2" name="Freeform 62">
              <a:extLst>
                <a:ext uri="{FF2B5EF4-FFF2-40B4-BE49-F238E27FC236}">
                  <a16:creationId xmlns:a16="http://schemas.microsoft.com/office/drawing/2014/main" id="{89E0A8EA-4CF5-4E74-9F60-8F9B8B0B78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18664" y="8535988"/>
              <a:ext cx="209550" cy="682625"/>
            </a:xfrm>
            <a:custGeom>
              <a:avLst/>
              <a:gdLst>
                <a:gd name="T0" fmla="*/ 132 w 132"/>
                <a:gd name="T1" fmla="*/ 0 h 430"/>
                <a:gd name="T2" fmla="*/ 44 w 132"/>
                <a:gd name="T3" fmla="*/ 430 h 430"/>
                <a:gd name="T4" fmla="*/ 0 w 132"/>
                <a:gd name="T5" fmla="*/ 430 h 430"/>
                <a:gd name="T6" fmla="*/ 88 w 132"/>
                <a:gd name="T7" fmla="*/ 0 h 430"/>
                <a:gd name="T8" fmla="*/ 132 w 132"/>
                <a:gd name="T9" fmla="*/ 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430">
                  <a:moveTo>
                    <a:pt x="132" y="0"/>
                  </a:moveTo>
                  <a:lnTo>
                    <a:pt x="44" y="430"/>
                  </a:lnTo>
                  <a:lnTo>
                    <a:pt x="0" y="430"/>
                  </a:lnTo>
                  <a:lnTo>
                    <a:pt x="88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031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83" name="Group 382">
            <a:extLst>
              <a:ext uri="{FF2B5EF4-FFF2-40B4-BE49-F238E27FC236}">
                <a16:creationId xmlns:a16="http://schemas.microsoft.com/office/drawing/2014/main" id="{10D74581-18E1-4072-ABCA-4B1E0D005681}"/>
              </a:ext>
            </a:extLst>
          </p:cNvPr>
          <p:cNvGrpSpPr/>
          <p:nvPr/>
        </p:nvGrpSpPr>
        <p:grpSpPr>
          <a:xfrm>
            <a:off x="9023101" y="7979424"/>
            <a:ext cx="1697037" cy="2146300"/>
            <a:chOff x="16241714" y="7207250"/>
            <a:chExt cx="1697037" cy="2146300"/>
          </a:xfrm>
        </p:grpSpPr>
        <p:sp>
          <p:nvSpPr>
            <p:cNvPr id="384" name="Rectangle 101">
              <a:extLst>
                <a:ext uri="{FF2B5EF4-FFF2-40B4-BE49-F238E27FC236}">
                  <a16:creationId xmlns:a16="http://schemas.microsoft.com/office/drawing/2014/main" id="{B12C0F1B-6FE4-4B78-8710-A352F44FD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59239" y="7688263"/>
              <a:ext cx="139700" cy="190500"/>
            </a:xfrm>
            <a:prstGeom prst="rect">
              <a:avLst/>
            </a:prstGeom>
            <a:solidFill>
              <a:srgbClr val="F7E1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5" name="Freeform 102">
              <a:extLst>
                <a:ext uri="{FF2B5EF4-FFF2-40B4-BE49-F238E27FC236}">
                  <a16:creationId xmlns:a16="http://schemas.microsoft.com/office/drawing/2014/main" id="{DEEC726B-C39C-4C77-958F-52168203C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8939" y="7848600"/>
              <a:ext cx="582613" cy="682625"/>
            </a:xfrm>
            <a:custGeom>
              <a:avLst/>
              <a:gdLst>
                <a:gd name="T0" fmla="*/ 22 w 251"/>
                <a:gd name="T1" fmla="*/ 25 h 294"/>
                <a:gd name="T2" fmla="*/ 66 w 251"/>
                <a:gd name="T3" fmla="*/ 10 h 294"/>
                <a:gd name="T4" fmla="*/ 90 w 251"/>
                <a:gd name="T5" fmla="*/ 44 h 294"/>
                <a:gd name="T6" fmla="*/ 92 w 251"/>
                <a:gd name="T7" fmla="*/ 217 h 294"/>
                <a:gd name="T8" fmla="*/ 251 w 251"/>
                <a:gd name="T9" fmla="*/ 147 h 294"/>
                <a:gd name="T10" fmla="*/ 245 w 251"/>
                <a:gd name="T11" fmla="*/ 190 h 294"/>
                <a:gd name="T12" fmla="*/ 78 w 251"/>
                <a:gd name="T13" fmla="*/ 288 h 294"/>
                <a:gd name="T14" fmla="*/ 50 w 251"/>
                <a:gd name="T15" fmla="*/ 279 h 294"/>
                <a:gd name="T16" fmla="*/ 22 w 251"/>
                <a:gd name="T17" fmla="*/ 25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294">
                  <a:moveTo>
                    <a:pt x="22" y="25"/>
                  </a:moveTo>
                  <a:cubicBezTo>
                    <a:pt x="35" y="5"/>
                    <a:pt x="49" y="0"/>
                    <a:pt x="66" y="10"/>
                  </a:cubicBezTo>
                  <a:cubicBezTo>
                    <a:pt x="79" y="18"/>
                    <a:pt x="87" y="30"/>
                    <a:pt x="90" y="44"/>
                  </a:cubicBezTo>
                  <a:cubicBezTo>
                    <a:pt x="97" y="81"/>
                    <a:pt x="97" y="142"/>
                    <a:pt x="92" y="217"/>
                  </a:cubicBezTo>
                  <a:cubicBezTo>
                    <a:pt x="251" y="147"/>
                    <a:pt x="251" y="147"/>
                    <a:pt x="251" y="147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78" y="288"/>
                    <a:pt x="78" y="288"/>
                    <a:pt x="78" y="288"/>
                  </a:cubicBezTo>
                  <a:cubicBezTo>
                    <a:pt x="68" y="294"/>
                    <a:pt x="55" y="290"/>
                    <a:pt x="50" y="279"/>
                  </a:cubicBezTo>
                  <a:cubicBezTo>
                    <a:pt x="16" y="201"/>
                    <a:pt x="0" y="118"/>
                    <a:pt x="22" y="25"/>
                  </a:cubicBez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6" name="Freeform 103">
              <a:extLst>
                <a:ext uri="{FF2B5EF4-FFF2-40B4-BE49-F238E27FC236}">
                  <a16:creationId xmlns:a16="http://schemas.microsoft.com/office/drawing/2014/main" id="{820DA72F-AD5F-4234-8846-4C20795C6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7464" y="7837488"/>
              <a:ext cx="604838" cy="949325"/>
            </a:xfrm>
            <a:custGeom>
              <a:avLst/>
              <a:gdLst>
                <a:gd name="T0" fmla="*/ 0 w 261"/>
                <a:gd name="T1" fmla="*/ 409 h 409"/>
                <a:gd name="T2" fmla="*/ 33 w 261"/>
                <a:gd name="T3" fmla="*/ 19 h 409"/>
                <a:gd name="T4" fmla="*/ 223 w 261"/>
                <a:gd name="T5" fmla="*/ 11 h 409"/>
                <a:gd name="T6" fmla="*/ 212 w 261"/>
                <a:gd name="T7" fmla="*/ 261 h 409"/>
                <a:gd name="T8" fmla="*/ 0 w 261"/>
                <a:gd name="T9" fmla="*/ 409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" h="409">
                  <a:moveTo>
                    <a:pt x="0" y="409"/>
                  </a:moveTo>
                  <a:cubicBezTo>
                    <a:pt x="43" y="266"/>
                    <a:pt x="62" y="132"/>
                    <a:pt x="33" y="19"/>
                  </a:cubicBezTo>
                  <a:cubicBezTo>
                    <a:pt x="98" y="2"/>
                    <a:pt x="162" y="0"/>
                    <a:pt x="223" y="11"/>
                  </a:cubicBezTo>
                  <a:cubicBezTo>
                    <a:pt x="261" y="94"/>
                    <a:pt x="239" y="177"/>
                    <a:pt x="212" y="261"/>
                  </a:cubicBezTo>
                  <a:lnTo>
                    <a:pt x="0" y="409"/>
                  </a:ln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7" name="Freeform 104">
              <a:extLst>
                <a:ext uri="{FF2B5EF4-FFF2-40B4-BE49-F238E27FC236}">
                  <a16:creationId xmlns:a16="http://schemas.microsoft.com/office/drawing/2014/main" id="{5CB3012D-D962-4266-8951-CAA8F6AD6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83014" y="7862888"/>
              <a:ext cx="582613" cy="687388"/>
            </a:xfrm>
            <a:custGeom>
              <a:avLst/>
              <a:gdLst>
                <a:gd name="T0" fmla="*/ 22 w 251"/>
                <a:gd name="T1" fmla="*/ 27 h 296"/>
                <a:gd name="T2" fmla="*/ 84 w 251"/>
                <a:gd name="T3" fmla="*/ 28 h 296"/>
                <a:gd name="T4" fmla="*/ 92 w 251"/>
                <a:gd name="T5" fmla="*/ 219 h 296"/>
                <a:gd name="T6" fmla="*/ 251 w 251"/>
                <a:gd name="T7" fmla="*/ 150 h 296"/>
                <a:gd name="T8" fmla="*/ 245 w 251"/>
                <a:gd name="T9" fmla="*/ 193 h 296"/>
                <a:gd name="T10" fmla="*/ 77 w 251"/>
                <a:gd name="T11" fmla="*/ 291 h 296"/>
                <a:gd name="T12" fmla="*/ 50 w 251"/>
                <a:gd name="T13" fmla="*/ 281 h 296"/>
                <a:gd name="T14" fmla="*/ 22 w 251"/>
                <a:gd name="T15" fmla="*/ 2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96">
                  <a:moveTo>
                    <a:pt x="22" y="27"/>
                  </a:moveTo>
                  <a:cubicBezTo>
                    <a:pt x="39" y="1"/>
                    <a:pt x="59" y="0"/>
                    <a:pt x="84" y="28"/>
                  </a:cubicBezTo>
                  <a:cubicBezTo>
                    <a:pt x="97" y="60"/>
                    <a:pt x="98" y="130"/>
                    <a:pt x="92" y="219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45" y="193"/>
                    <a:pt x="245" y="193"/>
                    <a:pt x="245" y="193"/>
                  </a:cubicBezTo>
                  <a:cubicBezTo>
                    <a:pt x="77" y="291"/>
                    <a:pt x="77" y="291"/>
                    <a:pt x="77" y="291"/>
                  </a:cubicBezTo>
                  <a:cubicBezTo>
                    <a:pt x="67" y="296"/>
                    <a:pt x="54" y="292"/>
                    <a:pt x="50" y="281"/>
                  </a:cubicBezTo>
                  <a:cubicBezTo>
                    <a:pt x="16" y="203"/>
                    <a:pt x="0" y="120"/>
                    <a:pt x="22" y="27"/>
                  </a:cubicBez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8" name="Freeform 105">
              <a:extLst>
                <a:ext uri="{FF2B5EF4-FFF2-40B4-BE49-F238E27FC236}">
                  <a16:creationId xmlns:a16="http://schemas.microsoft.com/office/drawing/2014/main" id="{6CC2DBEC-D84C-4928-BCD9-733DC9983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0064" y="7993063"/>
              <a:ext cx="635000" cy="338138"/>
            </a:xfrm>
            <a:custGeom>
              <a:avLst/>
              <a:gdLst>
                <a:gd name="T0" fmla="*/ 3 w 274"/>
                <a:gd name="T1" fmla="*/ 128 h 146"/>
                <a:gd name="T2" fmla="*/ 51 w 274"/>
                <a:gd name="T3" fmla="*/ 8 h 146"/>
                <a:gd name="T4" fmla="*/ 63 w 274"/>
                <a:gd name="T5" fmla="*/ 0 h 146"/>
                <a:gd name="T6" fmla="*/ 260 w 274"/>
                <a:gd name="T7" fmla="*/ 1 h 146"/>
                <a:gd name="T8" fmla="*/ 272 w 274"/>
                <a:gd name="T9" fmla="*/ 18 h 146"/>
                <a:gd name="T10" fmla="*/ 238 w 274"/>
                <a:gd name="T11" fmla="*/ 122 h 146"/>
                <a:gd name="T12" fmla="*/ 227 w 274"/>
                <a:gd name="T13" fmla="*/ 131 h 146"/>
                <a:gd name="T14" fmla="*/ 16 w 274"/>
                <a:gd name="T15" fmla="*/ 145 h 146"/>
                <a:gd name="T16" fmla="*/ 3 w 274"/>
                <a:gd name="T17" fmla="*/ 12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146">
                  <a:moveTo>
                    <a:pt x="3" y="128"/>
                  </a:moveTo>
                  <a:cubicBezTo>
                    <a:pt x="51" y="8"/>
                    <a:pt x="51" y="8"/>
                    <a:pt x="51" y="8"/>
                  </a:cubicBezTo>
                  <a:cubicBezTo>
                    <a:pt x="53" y="4"/>
                    <a:pt x="58" y="0"/>
                    <a:pt x="63" y="0"/>
                  </a:cubicBezTo>
                  <a:cubicBezTo>
                    <a:pt x="260" y="1"/>
                    <a:pt x="260" y="1"/>
                    <a:pt x="260" y="1"/>
                  </a:cubicBezTo>
                  <a:cubicBezTo>
                    <a:pt x="268" y="1"/>
                    <a:pt x="274" y="9"/>
                    <a:pt x="272" y="18"/>
                  </a:cubicBezTo>
                  <a:cubicBezTo>
                    <a:pt x="238" y="122"/>
                    <a:pt x="238" y="122"/>
                    <a:pt x="238" y="122"/>
                  </a:cubicBezTo>
                  <a:cubicBezTo>
                    <a:pt x="236" y="127"/>
                    <a:pt x="232" y="131"/>
                    <a:pt x="227" y="131"/>
                  </a:cubicBezTo>
                  <a:cubicBezTo>
                    <a:pt x="16" y="145"/>
                    <a:pt x="16" y="145"/>
                    <a:pt x="16" y="145"/>
                  </a:cubicBezTo>
                  <a:cubicBezTo>
                    <a:pt x="7" y="146"/>
                    <a:pt x="0" y="136"/>
                    <a:pt x="3" y="128"/>
                  </a:cubicBezTo>
                  <a:close/>
                </a:path>
              </a:pathLst>
            </a:custGeom>
            <a:solidFill>
              <a:srgbClr val="C7D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9" name="Freeform 106">
              <a:extLst>
                <a:ext uri="{FF2B5EF4-FFF2-40B4-BE49-F238E27FC236}">
                  <a16:creationId xmlns:a16="http://schemas.microsoft.com/office/drawing/2014/main" id="{67BD41DE-AD27-478C-AAF9-372AB3873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7051" y="8008938"/>
              <a:ext cx="582613" cy="307975"/>
            </a:xfrm>
            <a:custGeom>
              <a:avLst/>
              <a:gdLst>
                <a:gd name="T0" fmla="*/ 3 w 251"/>
                <a:gd name="T1" fmla="*/ 116 h 133"/>
                <a:gd name="T2" fmla="*/ 47 w 251"/>
                <a:gd name="T3" fmla="*/ 7 h 133"/>
                <a:gd name="T4" fmla="*/ 57 w 251"/>
                <a:gd name="T5" fmla="*/ 0 h 133"/>
                <a:gd name="T6" fmla="*/ 237 w 251"/>
                <a:gd name="T7" fmla="*/ 0 h 133"/>
                <a:gd name="T8" fmla="*/ 248 w 251"/>
                <a:gd name="T9" fmla="*/ 15 h 133"/>
                <a:gd name="T10" fmla="*/ 217 w 251"/>
                <a:gd name="T11" fmla="*/ 111 h 133"/>
                <a:gd name="T12" fmla="*/ 207 w 251"/>
                <a:gd name="T13" fmla="*/ 119 h 133"/>
                <a:gd name="T14" fmla="*/ 14 w 251"/>
                <a:gd name="T15" fmla="*/ 132 h 133"/>
                <a:gd name="T16" fmla="*/ 3 w 251"/>
                <a:gd name="T17" fmla="*/ 116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133">
                  <a:moveTo>
                    <a:pt x="3" y="116"/>
                  </a:moveTo>
                  <a:cubicBezTo>
                    <a:pt x="47" y="7"/>
                    <a:pt x="47" y="7"/>
                    <a:pt x="47" y="7"/>
                  </a:cubicBezTo>
                  <a:cubicBezTo>
                    <a:pt x="48" y="3"/>
                    <a:pt x="53" y="0"/>
                    <a:pt x="57" y="0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45" y="0"/>
                    <a:pt x="251" y="8"/>
                    <a:pt x="248" y="15"/>
                  </a:cubicBezTo>
                  <a:cubicBezTo>
                    <a:pt x="217" y="111"/>
                    <a:pt x="217" y="111"/>
                    <a:pt x="217" y="111"/>
                  </a:cubicBezTo>
                  <a:cubicBezTo>
                    <a:pt x="216" y="115"/>
                    <a:pt x="212" y="119"/>
                    <a:pt x="207" y="119"/>
                  </a:cubicBezTo>
                  <a:cubicBezTo>
                    <a:pt x="14" y="132"/>
                    <a:pt x="14" y="132"/>
                    <a:pt x="14" y="132"/>
                  </a:cubicBezTo>
                  <a:cubicBezTo>
                    <a:pt x="6" y="133"/>
                    <a:pt x="0" y="124"/>
                    <a:pt x="3" y="116"/>
                  </a:cubicBezTo>
                  <a:close/>
                </a:path>
              </a:pathLst>
            </a:custGeom>
            <a:solidFill>
              <a:srgbClr val="CFD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0" name="Oval 107">
              <a:extLst>
                <a:ext uri="{FF2B5EF4-FFF2-40B4-BE49-F238E27FC236}">
                  <a16:creationId xmlns:a16="http://schemas.microsoft.com/office/drawing/2014/main" id="{01133823-E64F-430D-AA13-2C2AD40AC2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25976" y="8101013"/>
              <a:ext cx="55563" cy="5080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1" name="Freeform 108">
              <a:extLst>
                <a:ext uri="{FF2B5EF4-FFF2-40B4-BE49-F238E27FC236}">
                  <a16:creationId xmlns:a16="http://schemas.microsoft.com/office/drawing/2014/main" id="{F5B54395-037F-4BF2-9287-E89AC1D1F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38726" y="9102725"/>
              <a:ext cx="200025" cy="236538"/>
            </a:xfrm>
            <a:custGeom>
              <a:avLst/>
              <a:gdLst>
                <a:gd name="T0" fmla="*/ 0 w 126"/>
                <a:gd name="T1" fmla="*/ 16 h 149"/>
                <a:gd name="T2" fmla="*/ 20 w 126"/>
                <a:gd name="T3" fmla="*/ 112 h 149"/>
                <a:gd name="T4" fmla="*/ 36 w 126"/>
                <a:gd name="T5" fmla="*/ 149 h 149"/>
                <a:gd name="T6" fmla="*/ 126 w 126"/>
                <a:gd name="T7" fmla="*/ 137 h 149"/>
                <a:gd name="T8" fmla="*/ 74 w 126"/>
                <a:gd name="T9" fmla="*/ 106 h 149"/>
                <a:gd name="T10" fmla="*/ 66 w 126"/>
                <a:gd name="T11" fmla="*/ 0 h 149"/>
                <a:gd name="T12" fmla="*/ 0 w 126"/>
                <a:gd name="T13" fmla="*/ 16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9">
                  <a:moveTo>
                    <a:pt x="0" y="16"/>
                  </a:moveTo>
                  <a:lnTo>
                    <a:pt x="20" y="112"/>
                  </a:lnTo>
                  <a:lnTo>
                    <a:pt x="36" y="149"/>
                  </a:lnTo>
                  <a:lnTo>
                    <a:pt x="126" y="137"/>
                  </a:lnTo>
                  <a:lnTo>
                    <a:pt x="74" y="106"/>
                  </a:lnTo>
                  <a:lnTo>
                    <a:pt x="66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1B1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2" name="Freeform 109">
              <a:extLst>
                <a:ext uri="{FF2B5EF4-FFF2-40B4-BE49-F238E27FC236}">
                  <a16:creationId xmlns:a16="http://schemas.microsoft.com/office/drawing/2014/main" id="{6D636246-5D49-4CF4-B301-7954C5368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9551" y="8139113"/>
              <a:ext cx="1128713" cy="990600"/>
            </a:xfrm>
            <a:custGeom>
              <a:avLst/>
              <a:gdLst>
                <a:gd name="T0" fmla="*/ 398 w 486"/>
                <a:gd name="T1" fmla="*/ 54 h 427"/>
                <a:gd name="T2" fmla="*/ 486 w 486"/>
                <a:gd name="T3" fmla="*/ 422 h 427"/>
                <a:gd name="T4" fmla="*/ 437 w 486"/>
                <a:gd name="T5" fmla="*/ 427 h 427"/>
                <a:gd name="T6" fmla="*/ 336 w 486"/>
                <a:gd name="T7" fmla="*/ 221 h 427"/>
                <a:gd name="T8" fmla="*/ 276 w 486"/>
                <a:gd name="T9" fmla="*/ 271 h 427"/>
                <a:gd name="T10" fmla="*/ 158 w 486"/>
                <a:gd name="T11" fmla="*/ 390 h 427"/>
                <a:gd name="T12" fmla="*/ 131 w 486"/>
                <a:gd name="T13" fmla="*/ 404 h 427"/>
                <a:gd name="T14" fmla="*/ 18 w 486"/>
                <a:gd name="T15" fmla="*/ 382 h 427"/>
                <a:gd name="T16" fmla="*/ 17 w 486"/>
                <a:gd name="T17" fmla="*/ 266 h 427"/>
                <a:gd name="T18" fmla="*/ 335 w 486"/>
                <a:gd name="T19" fmla="*/ 9 h 427"/>
                <a:gd name="T20" fmla="*/ 398 w 486"/>
                <a:gd name="T21" fmla="*/ 54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6" h="427">
                  <a:moveTo>
                    <a:pt x="398" y="54"/>
                  </a:moveTo>
                  <a:cubicBezTo>
                    <a:pt x="424" y="136"/>
                    <a:pt x="435" y="228"/>
                    <a:pt x="486" y="422"/>
                  </a:cubicBezTo>
                  <a:cubicBezTo>
                    <a:pt x="437" y="427"/>
                    <a:pt x="437" y="427"/>
                    <a:pt x="437" y="427"/>
                  </a:cubicBezTo>
                  <a:cubicBezTo>
                    <a:pt x="360" y="289"/>
                    <a:pt x="336" y="224"/>
                    <a:pt x="336" y="221"/>
                  </a:cubicBezTo>
                  <a:cubicBezTo>
                    <a:pt x="329" y="216"/>
                    <a:pt x="290" y="260"/>
                    <a:pt x="276" y="271"/>
                  </a:cubicBezTo>
                  <a:cubicBezTo>
                    <a:pt x="158" y="390"/>
                    <a:pt x="158" y="390"/>
                    <a:pt x="158" y="390"/>
                  </a:cubicBezTo>
                  <a:cubicBezTo>
                    <a:pt x="151" y="398"/>
                    <a:pt x="142" y="403"/>
                    <a:pt x="131" y="404"/>
                  </a:cubicBezTo>
                  <a:cubicBezTo>
                    <a:pt x="75" y="413"/>
                    <a:pt x="37" y="406"/>
                    <a:pt x="18" y="382"/>
                  </a:cubicBezTo>
                  <a:cubicBezTo>
                    <a:pt x="0" y="359"/>
                    <a:pt x="0" y="320"/>
                    <a:pt x="17" y="266"/>
                  </a:cubicBezTo>
                  <a:cubicBezTo>
                    <a:pt x="143" y="117"/>
                    <a:pt x="218" y="34"/>
                    <a:pt x="335" y="9"/>
                  </a:cubicBezTo>
                  <a:cubicBezTo>
                    <a:pt x="370" y="0"/>
                    <a:pt x="377" y="11"/>
                    <a:pt x="398" y="54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3" name="Freeform 110">
              <a:extLst>
                <a:ext uri="{FF2B5EF4-FFF2-40B4-BE49-F238E27FC236}">
                  <a16:creationId xmlns:a16="http://schemas.microsoft.com/office/drawing/2014/main" id="{461CC970-CFD7-4DC0-BF71-7DC3D678B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0826" y="8459788"/>
              <a:ext cx="741363" cy="638175"/>
            </a:xfrm>
            <a:custGeom>
              <a:avLst/>
              <a:gdLst>
                <a:gd name="T0" fmla="*/ 318 w 319"/>
                <a:gd name="T1" fmla="*/ 82 h 275"/>
                <a:gd name="T2" fmla="*/ 258 w 319"/>
                <a:gd name="T3" fmla="*/ 133 h 275"/>
                <a:gd name="T4" fmla="*/ 140 w 319"/>
                <a:gd name="T5" fmla="*/ 252 h 275"/>
                <a:gd name="T6" fmla="*/ 113 w 319"/>
                <a:gd name="T7" fmla="*/ 266 h 275"/>
                <a:gd name="T8" fmla="*/ 0 w 319"/>
                <a:gd name="T9" fmla="*/ 244 h 275"/>
                <a:gd name="T10" fmla="*/ 121 w 319"/>
                <a:gd name="T11" fmla="*/ 198 h 275"/>
                <a:gd name="T12" fmla="*/ 306 w 319"/>
                <a:gd name="T13" fmla="*/ 0 h 275"/>
                <a:gd name="T14" fmla="*/ 318 w 319"/>
                <a:gd name="T15" fmla="*/ 82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9" h="275">
                  <a:moveTo>
                    <a:pt x="318" y="82"/>
                  </a:moveTo>
                  <a:cubicBezTo>
                    <a:pt x="312" y="78"/>
                    <a:pt x="272" y="122"/>
                    <a:pt x="258" y="133"/>
                  </a:cubicBezTo>
                  <a:cubicBezTo>
                    <a:pt x="140" y="252"/>
                    <a:pt x="140" y="252"/>
                    <a:pt x="140" y="252"/>
                  </a:cubicBezTo>
                  <a:cubicBezTo>
                    <a:pt x="133" y="260"/>
                    <a:pt x="124" y="265"/>
                    <a:pt x="113" y="266"/>
                  </a:cubicBezTo>
                  <a:cubicBezTo>
                    <a:pt x="57" y="275"/>
                    <a:pt x="19" y="268"/>
                    <a:pt x="0" y="244"/>
                  </a:cubicBezTo>
                  <a:cubicBezTo>
                    <a:pt x="8" y="246"/>
                    <a:pt x="61" y="256"/>
                    <a:pt x="121" y="198"/>
                  </a:cubicBezTo>
                  <a:cubicBezTo>
                    <a:pt x="186" y="136"/>
                    <a:pt x="306" y="0"/>
                    <a:pt x="306" y="0"/>
                  </a:cubicBezTo>
                  <a:cubicBezTo>
                    <a:pt x="306" y="0"/>
                    <a:pt x="319" y="86"/>
                    <a:pt x="318" y="82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4" name="Freeform 111">
              <a:extLst>
                <a:ext uri="{FF2B5EF4-FFF2-40B4-BE49-F238E27FC236}">
                  <a16:creationId xmlns:a16="http://schemas.microsoft.com/office/drawing/2014/main" id="{56601298-8E7B-4D10-BB2A-2EDF500C8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95801" y="9113838"/>
              <a:ext cx="168275" cy="227013"/>
            </a:xfrm>
            <a:custGeom>
              <a:avLst/>
              <a:gdLst>
                <a:gd name="T0" fmla="*/ 0 w 106"/>
                <a:gd name="T1" fmla="*/ 7 h 143"/>
                <a:gd name="T2" fmla="*/ 6 w 106"/>
                <a:gd name="T3" fmla="*/ 105 h 143"/>
                <a:gd name="T4" fmla="*/ 17 w 106"/>
                <a:gd name="T5" fmla="*/ 143 h 143"/>
                <a:gd name="T6" fmla="*/ 106 w 106"/>
                <a:gd name="T7" fmla="*/ 143 h 143"/>
                <a:gd name="T8" fmla="*/ 61 w 106"/>
                <a:gd name="T9" fmla="*/ 107 h 143"/>
                <a:gd name="T10" fmla="*/ 67 w 106"/>
                <a:gd name="T11" fmla="*/ 0 h 143"/>
                <a:gd name="T12" fmla="*/ 0 w 106"/>
                <a:gd name="T13" fmla="*/ 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43">
                  <a:moveTo>
                    <a:pt x="0" y="7"/>
                  </a:moveTo>
                  <a:lnTo>
                    <a:pt x="6" y="105"/>
                  </a:lnTo>
                  <a:lnTo>
                    <a:pt x="17" y="143"/>
                  </a:lnTo>
                  <a:lnTo>
                    <a:pt x="106" y="143"/>
                  </a:lnTo>
                  <a:lnTo>
                    <a:pt x="61" y="107"/>
                  </a:lnTo>
                  <a:lnTo>
                    <a:pt x="67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1B1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5" name="Freeform 112">
              <a:extLst>
                <a:ext uri="{FF2B5EF4-FFF2-40B4-BE49-F238E27FC236}">
                  <a16:creationId xmlns:a16="http://schemas.microsoft.com/office/drawing/2014/main" id="{FE3057A1-3C5D-4CEB-8983-F51FA8920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84601" y="8134350"/>
              <a:ext cx="1008063" cy="990600"/>
            </a:xfrm>
            <a:custGeom>
              <a:avLst/>
              <a:gdLst>
                <a:gd name="T0" fmla="*/ 434 w 434"/>
                <a:gd name="T1" fmla="*/ 54 h 427"/>
                <a:gd name="T2" fmla="*/ 352 w 434"/>
                <a:gd name="T3" fmla="*/ 422 h 427"/>
                <a:gd name="T4" fmla="*/ 303 w 434"/>
                <a:gd name="T5" fmla="*/ 427 h 427"/>
                <a:gd name="T6" fmla="*/ 306 w 434"/>
                <a:gd name="T7" fmla="*/ 274 h 427"/>
                <a:gd name="T8" fmla="*/ 305 w 434"/>
                <a:gd name="T9" fmla="*/ 262 h 427"/>
                <a:gd name="T10" fmla="*/ 274 w 434"/>
                <a:gd name="T11" fmla="*/ 273 h 427"/>
                <a:gd name="T12" fmla="*/ 157 w 434"/>
                <a:gd name="T13" fmla="*/ 392 h 427"/>
                <a:gd name="T14" fmla="*/ 130 w 434"/>
                <a:gd name="T15" fmla="*/ 406 h 427"/>
                <a:gd name="T16" fmla="*/ 16 w 434"/>
                <a:gd name="T17" fmla="*/ 383 h 427"/>
                <a:gd name="T18" fmla="*/ 5 w 434"/>
                <a:gd name="T19" fmla="*/ 311 h 427"/>
                <a:gd name="T20" fmla="*/ 38 w 434"/>
                <a:gd name="T21" fmla="*/ 242 h 427"/>
                <a:gd name="T22" fmla="*/ 379 w 434"/>
                <a:gd name="T23" fmla="*/ 9 h 427"/>
                <a:gd name="T24" fmla="*/ 434 w 434"/>
                <a:gd name="T25" fmla="*/ 54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4" h="427">
                  <a:moveTo>
                    <a:pt x="434" y="54"/>
                  </a:moveTo>
                  <a:cubicBezTo>
                    <a:pt x="430" y="158"/>
                    <a:pt x="394" y="288"/>
                    <a:pt x="352" y="422"/>
                  </a:cubicBezTo>
                  <a:cubicBezTo>
                    <a:pt x="303" y="427"/>
                    <a:pt x="303" y="427"/>
                    <a:pt x="303" y="427"/>
                  </a:cubicBezTo>
                  <a:cubicBezTo>
                    <a:pt x="308" y="368"/>
                    <a:pt x="310" y="313"/>
                    <a:pt x="306" y="274"/>
                  </a:cubicBezTo>
                  <a:cubicBezTo>
                    <a:pt x="306" y="270"/>
                    <a:pt x="306" y="266"/>
                    <a:pt x="305" y="262"/>
                  </a:cubicBezTo>
                  <a:cubicBezTo>
                    <a:pt x="299" y="258"/>
                    <a:pt x="288" y="262"/>
                    <a:pt x="274" y="273"/>
                  </a:cubicBezTo>
                  <a:cubicBezTo>
                    <a:pt x="157" y="392"/>
                    <a:pt x="157" y="392"/>
                    <a:pt x="157" y="392"/>
                  </a:cubicBezTo>
                  <a:cubicBezTo>
                    <a:pt x="150" y="399"/>
                    <a:pt x="140" y="404"/>
                    <a:pt x="130" y="406"/>
                  </a:cubicBezTo>
                  <a:cubicBezTo>
                    <a:pt x="73" y="415"/>
                    <a:pt x="35" y="408"/>
                    <a:pt x="16" y="383"/>
                  </a:cubicBezTo>
                  <a:cubicBezTo>
                    <a:pt x="4" y="367"/>
                    <a:pt x="0" y="343"/>
                    <a:pt x="5" y="311"/>
                  </a:cubicBezTo>
                  <a:cubicBezTo>
                    <a:pt x="9" y="285"/>
                    <a:pt x="20" y="261"/>
                    <a:pt x="38" y="242"/>
                  </a:cubicBezTo>
                  <a:cubicBezTo>
                    <a:pt x="155" y="108"/>
                    <a:pt x="269" y="32"/>
                    <a:pt x="379" y="9"/>
                  </a:cubicBezTo>
                  <a:cubicBezTo>
                    <a:pt x="414" y="0"/>
                    <a:pt x="433" y="13"/>
                    <a:pt x="434" y="54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6" name="Freeform 113">
              <a:extLst>
                <a:ext uri="{FF2B5EF4-FFF2-40B4-BE49-F238E27FC236}">
                  <a16:creationId xmlns:a16="http://schemas.microsoft.com/office/drawing/2014/main" id="{265D7471-FF73-42C1-BF22-357707C1C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2701" y="8528050"/>
              <a:ext cx="673100" cy="569913"/>
            </a:xfrm>
            <a:custGeom>
              <a:avLst/>
              <a:gdLst>
                <a:gd name="T0" fmla="*/ 290 w 290"/>
                <a:gd name="T1" fmla="*/ 104 h 245"/>
                <a:gd name="T2" fmla="*/ 289 w 290"/>
                <a:gd name="T3" fmla="*/ 92 h 245"/>
                <a:gd name="T4" fmla="*/ 258 w 290"/>
                <a:gd name="T5" fmla="*/ 103 h 245"/>
                <a:gd name="T6" fmla="*/ 141 w 290"/>
                <a:gd name="T7" fmla="*/ 222 h 245"/>
                <a:gd name="T8" fmla="*/ 114 w 290"/>
                <a:gd name="T9" fmla="*/ 236 h 245"/>
                <a:gd name="T10" fmla="*/ 0 w 290"/>
                <a:gd name="T11" fmla="*/ 213 h 245"/>
                <a:gd name="T12" fmla="*/ 121 w 290"/>
                <a:gd name="T13" fmla="*/ 168 h 245"/>
                <a:gd name="T14" fmla="*/ 288 w 290"/>
                <a:gd name="T15" fmla="*/ 0 h 245"/>
                <a:gd name="T16" fmla="*/ 290 w 290"/>
                <a:gd name="T17" fmla="*/ 104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45">
                  <a:moveTo>
                    <a:pt x="290" y="104"/>
                  </a:moveTo>
                  <a:cubicBezTo>
                    <a:pt x="290" y="100"/>
                    <a:pt x="290" y="96"/>
                    <a:pt x="289" y="92"/>
                  </a:cubicBezTo>
                  <a:cubicBezTo>
                    <a:pt x="283" y="88"/>
                    <a:pt x="272" y="92"/>
                    <a:pt x="258" y="103"/>
                  </a:cubicBezTo>
                  <a:cubicBezTo>
                    <a:pt x="141" y="222"/>
                    <a:pt x="141" y="222"/>
                    <a:pt x="141" y="222"/>
                  </a:cubicBezTo>
                  <a:cubicBezTo>
                    <a:pt x="134" y="229"/>
                    <a:pt x="124" y="234"/>
                    <a:pt x="114" y="236"/>
                  </a:cubicBezTo>
                  <a:cubicBezTo>
                    <a:pt x="57" y="245"/>
                    <a:pt x="19" y="238"/>
                    <a:pt x="0" y="213"/>
                  </a:cubicBezTo>
                  <a:cubicBezTo>
                    <a:pt x="8" y="215"/>
                    <a:pt x="61" y="225"/>
                    <a:pt x="121" y="168"/>
                  </a:cubicBezTo>
                  <a:cubicBezTo>
                    <a:pt x="187" y="105"/>
                    <a:pt x="288" y="0"/>
                    <a:pt x="288" y="0"/>
                  </a:cubicBezTo>
                  <a:lnTo>
                    <a:pt x="290" y="104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7" name="Freeform 114">
              <a:extLst>
                <a:ext uri="{FF2B5EF4-FFF2-40B4-BE49-F238E27FC236}">
                  <a16:creationId xmlns:a16="http://schemas.microsoft.com/office/drawing/2014/main" id="{6E846A90-AE2C-4086-BC54-DB428E669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70339" y="7335838"/>
              <a:ext cx="344488" cy="422275"/>
            </a:xfrm>
            <a:custGeom>
              <a:avLst/>
              <a:gdLst>
                <a:gd name="T0" fmla="*/ 55 w 148"/>
                <a:gd name="T1" fmla="*/ 0 h 182"/>
                <a:gd name="T2" fmla="*/ 145 w 148"/>
                <a:gd name="T3" fmla="*/ 11 h 182"/>
                <a:gd name="T4" fmla="*/ 146 w 148"/>
                <a:gd name="T5" fmla="*/ 100 h 182"/>
                <a:gd name="T6" fmla="*/ 120 w 148"/>
                <a:gd name="T7" fmla="*/ 181 h 182"/>
                <a:gd name="T8" fmla="*/ 47 w 148"/>
                <a:gd name="T9" fmla="*/ 162 h 182"/>
                <a:gd name="T10" fmla="*/ 0 w 148"/>
                <a:gd name="T11" fmla="*/ 141 h 182"/>
                <a:gd name="T12" fmla="*/ 7 w 148"/>
                <a:gd name="T13" fmla="*/ 20 h 182"/>
                <a:gd name="T14" fmla="*/ 55 w 148"/>
                <a:gd name="T1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182">
                  <a:moveTo>
                    <a:pt x="55" y="0"/>
                  </a:moveTo>
                  <a:cubicBezTo>
                    <a:pt x="55" y="0"/>
                    <a:pt x="145" y="13"/>
                    <a:pt x="145" y="11"/>
                  </a:cubicBezTo>
                  <a:cubicBezTo>
                    <a:pt x="146" y="5"/>
                    <a:pt x="148" y="85"/>
                    <a:pt x="146" y="100"/>
                  </a:cubicBezTo>
                  <a:cubicBezTo>
                    <a:pt x="141" y="135"/>
                    <a:pt x="132" y="161"/>
                    <a:pt x="120" y="181"/>
                  </a:cubicBezTo>
                  <a:cubicBezTo>
                    <a:pt x="90" y="182"/>
                    <a:pt x="66" y="175"/>
                    <a:pt x="47" y="162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7" y="20"/>
                    <a:pt x="7" y="20"/>
                    <a:pt x="7" y="20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8" name="Oval 115">
              <a:extLst>
                <a:ext uri="{FF2B5EF4-FFF2-40B4-BE49-F238E27FC236}">
                  <a16:creationId xmlns:a16="http://schemas.microsoft.com/office/drawing/2014/main" id="{A27A7A47-53BD-47C0-BB82-92AC8DD833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54489" y="7235825"/>
              <a:ext cx="238125" cy="238125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9" name="Oval 116">
              <a:extLst>
                <a:ext uri="{FF2B5EF4-FFF2-40B4-BE49-F238E27FC236}">
                  <a16:creationId xmlns:a16="http://schemas.microsoft.com/office/drawing/2014/main" id="{F7579633-F30D-4BCC-A54C-9760D9B281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40176" y="7207250"/>
              <a:ext cx="293688" cy="292100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0" name="Oval 117">
              <a:extLst>
                <a:ext uri="{FF2B5EF4-FFF2-40B4-BE49-F238E27FC236}">
                  <a16:creationId xmlns:a16="http://schemas.microsoft.com/office/drawing/2014/main" id="{2CA8EB10-931A-4F50-98D0-FB1CAC63D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29051" y="7400925"/>
              <a:ext cx="292100" cy="292100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1" name="Oval 118">
              <a:extLst>
                <a:ext uri="{FF2B5EF4-FFF2-40B4-BE49-F238E27FC236}">
                  <a16:creationId xmlns:a16="http://schemas.microsoft.com/office/drawing/2014/main" id="{F6651AC7-F672-4EF3-96D9-449CF46832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3489" y="7308850"/>
              <a:ext cx="290513" cy="293688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2" name="Oval 119">
              <a:extLst>
                <a:ext uri="{FF2B5EF4-FFF2-40B4-BE49-F238E27FC236}">
                  <a16:creationId xmlns:a16="http://schemas.microsoft.com/office/drawing/2014/main" id="{43424121-C282-4174-B918-003FDD8331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06801" y="7477125"/>
              <a:ext cx="361950" cy="360363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3" name="Oval 120">
              <a:extLst>
                <a:ext uri="{FF2B5EF4-FFF2-40B4-BE49-F238E27FC236}">
                  <a16:creationId xmlns:a16="http://schemas.microsoft.com/office/drawing/2014/main" id="{EB32F815-E973-487A-BE48-7D94B8592C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1714" y="7651750"/>
              <a:ext cx="427038" cy="427038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4" name="Oval 121">
              <a:extLst>
                <a:ext uri="{FF2B5EF4-FFF2-40B4-BE49-F238E27FC236}">
                  <a16:creationId xmlns:a16="http://schemas.microsoft.com/office/drawing/2014/main" id="{E3BD24EF-B509-4500-B786-26005F2433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63964" y="7616825"/>
              <a:ext cx="293688" cy="288925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5" name="Oval 122">
              <a:extLst>
                <a:ext uri="{FF2B5EF4-FFF2-40B4-BE49-F238E27FC236}">
                  <a16:creationId xmlns:a16="http://schemas.microsoft.com/office/drawing/2014/main" id="{5E0A8B3B-C30C-4844-934B-391FCBDE74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49689" y="7643813"/>
              <a:ext cx="293688" cy="292100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6" name="Rectangle 123">
              <a:extLst>
                <a:ext uri="{FF2B5EF4-FFF2-40B4-BE49-F238E27FC236}">
                  <a16:creationId xmlns:a16="http://schemas.microsoft.com/office/drawing/2014/main" id="{BE5CFB81-42D9-47C4-864C-726594F38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02051" y="9051925"/>
              <a:ext cx="742950" cy="301625"/>
            </a:xfrm>
            <a:prstGeom prst="rect">
              <a:avLst/>
            </a:prstGeom>
            <a:solidFill>
              <a:srgbClr val="9CB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7" name="Rectangle 124">
              <a:extLst>
                <a:ext uri="{FF2B5EF4-FFF2-40B4-BE49-F238E27FC236}">
                  <a16:creationId xmlns:a16="http://schemas.microsoft.com/office/drawing/2014/main" id="{CAD28368-29C6-4D0E-AB3E-A3CC253586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48139" y="9051925"/>
              <a:ext cx="296863" cy="301625"/>
            </a:xfrm>
            <a:prstGeom prst="rect">
              <a:avLst/>
            </a:prstGeom>
            <a:solidFill>
              <a:srgbClr val="6E99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237C5A18-23E5-4F0A-83B7-573AC06179E2}"/>
              </a:ext>
            </a:extLst>
          </p:cNvPr>
          <p:cNvGrpSpPr/>
          <p:nvPr/>
        </p:nvGrpSpPr>
        <p:grpSpPr>
          <a:xfrm>
            <a:off x="3652352" y="6814199"/>
            <a:ext cx="1298575" cy="3751263"/>
            <a:chOff x="7599364" y="9975850"/>
            <a:chExt cx="1298575" cy="3751263"/>
          </a:xfrm>
        </p:grpSpPr>
        <p:sp>
          <p:nvSpPr>
            <p:cNvPr id="409" name="Freeform 176">
              <a:extLst>
                <a:ext uri="{FF2B5EF4-FFF2-40B4-BE49-F238E27FC236}">
                  <a16:creationId xmlns:a16="http://schemas.microsoft.com/office/drawing/2014/main" id="{B9C8D27F-A699-414A-BB26-993E8E707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9189" y="10112375"/>
              <a:ext cx="60325" cy="109538"/>
            </a:xfrm>
            <a:custGeom>
              <a:avLst/>
              <a:gdLst>
                <a:gd name="T0" fmla="*/ 26 w 26"/>
                <a:gd name="T1" fmla="*/ 40 h 47"/>
                <a:gd name="T2" fmla="*/ 6 w 26"/>
                <a:gd name="T3" fmla="*/ 47 h 47"/>
                <a:gd name="T4" fmla="*/ 3 w 26"/>
                <a:gd name="T5" fmla="*/ 24 h 47"/>
                <a:gd name="T6" fmla="*/ 1 w 26"/>
                <a:gd name="T7" fmla="*/ 13 h 47"/>
                <a:gd name="T8" fmla="*/ 0 w 26"/>
                <a:gd name="T9" fmla="*/ 11 h 47"/>
                <a:gd name="T10" fmla="*/ 20 w 26"/>
                <a:gd name="T11" fmla="*/ 0 h 47"/>
                <a:gd name="T12" fmla="*/ 21 w 26"/>
                <a:gd name="T13" fmla="*/ 10 h 47"/>
                <a:gd name="T14" fmla="*/ 23 w 26"/>
                <a:gd name="T15" fmla="*/ 19 h 47"/>
                <a:gd name="T16" fmla="*/ 23 w 26"/>
                <a:gd name="T17" fmla="*/ 19 h 47"/>
                <a:gd name="T18" fmla="*/ 26 w 26"/>
                <a:gd name="T1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47">
                  <a:moveTo>
                    <a:pt x="26" y="40"/>
                  </a:moveTo>
                  <a:cubicBezTo>
                    <a:pt x="26" y="41"/>
                    <a:pt x="6" y="47"/>
                    <a:pt x="6" y="47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1" y="4"/>
                    <a:pt x="21" y="10"/>
                  </a:cubicBezTo>
                  <a:cubicBezTo>
                    <a:pt x="22" y="12"/>
                    <a:pt x="22" y="16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4" y="29"/>
                    <a:pt x="26" y="40"/>
                    <a:pt x="26" y="40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0" name="Freeform 177">
              <a:extLst>
                <a:ext uri="{FF2B5EF4-FFF2-40B4-BE49-F238E27FC236}">
                  <a16:creationId xmlns:a16="http://schemas.microsoft.com/office/drawing/2014/main" id="{51255F3A-E6E8-4138-AE3F-B5D5F2A39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3626" y="9986963"/>
              <a:ext cx="28575" cy="139700"/>
            </a:xfrm>
            <a:custGeom>
              <a:avLst/>
              <a:gdLst>
                <a:gd name="T0" fmla="*/ 2 w 12"/>
                <a:gd name="T1" fmla="*/ 0 h 60"/>
                <a:gd name="T2" fmla="*/ 5 w 12"/>
                <a:gd name="T3" fmla="*/ 36 h 60"/>
                <a:gd name="T4" fmla="*/ 12 w 12"/>
                <a:gd name="T5" fmla="*/ 36 h 60"/>
                <a:gd name="T6" fmla="*/ 2 w 12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0">
                  <a:moveTo>
                    <a:pt x="2" y="0"/>
                  </a:moveTo>
                  <a:cubicBezTo>
                    <a:pt x="2" y="0"/>
                    <a:pt x="0" y="12"/>
                    <a:pt x="5" y="36"/>
                  </a:cubicBezTo>
                  <a:cubicBezTo>
                    <a:pt x="11" y="60"/>
                    <a:pt x="12" y="36"/>
                    <a:pt x="12" y="36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1" name="Freeform 178">
              <a:extLst>
                <a:ext uri="{FF2B5EF4-FFF2-40B4-BE49-F238E27FC236}">
                  <a16:creationId xmlns:a16="http://schemas.microsoft.com/office/drawing/2014/main" id="{3358C769-B58C-4CE0-BB14-9F8C54F11B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001" y="11653838"/>
              <a:ext cx="111125" cy="234950"/>
            </a:xfrm>
            <a:custGeom>
              <a:avLst/>
              <a:gdLst>
                <a:gd name="T0" fmla="*/ 6 w 48"/>
                <a:gd name="T1" fmla="*/ 36 h 101"/>
                <a:gd name="T2" fmla="*/ 22 w 48"/>
                <a:gd name="T3" fmla="*/ 94 h 101"/>
                <a:gd name="T4" fmla="*/ 34 w 48"/>
                <a:gd name="T5" fmla="*/ 101 h 101"/>
                <a:gd name="T6" fmla="*/ 48 w 48"/>
                <a:gd name="T7" fmla="*/ 11 h 101"/>
                <a:gd name="T8" fmla="*/ 25 w 48"/>
                <a:gd name="T9" fmla="*/ 10 h 101"/>
                <a:gd name="T10" fmla="*/ 6 w 48"/>
                <a:gd name="T11" fmla="*/ 3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101">
                  <a:moveTo>
                    <a:pt x="6" y="36"/>
                  </a:moveTo>
                  <a:cubicBezTo>
                    <a:pt x="6" y="36"/>
                    <a:pt x="0" y="56"/>
                    <a:pt x="22" y="94"/>
                  </a:cubicBezTo>
                  <a:cubicBezTo>
                    <a:pt x="34" y="101"/>
                    <a:pt x="34" y="101"/>
                    <a:pt x="34" y="10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1" y="19"/>
                    <a:pt x="25" y="10"/>
                  </a:cubicBezTo>
                  <a:cubicBezTo>
                    <a:pt x="9" y="0"/>
                    <a:pt x="6" y="36"/>
                    <a:pt x="6" y="36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2" name="Freeform 179">
              <a:extLst>
                <a:ext uri="{FF2B5EF4-FFF2-40B4-BE49-F238E27FC236}">
                  <a16:creationId xmlns:a16="http://schemas.microsoft.com/office/drawing/2014/main" id="{6A90741D-2B3F-49F4-A617-F6633F7D4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2814" y="13460413"/>
              <a:ext cx="222250" cy="266700"/>
            </a:xfrm>
            <a:custGeom>
              <a:avLst/>
              <a:gdLst>
                <a:gd name="T0" fmla="*/ 12 w 96"/>
                <a:gd name="T1" fmla="*/ 13 h 115"/>
                <a:gd name="T2" fmla="*/ 3 w 96"/>
                <a:gd name="T3" fmla="*/ 72 h 115"/>
                <a:gd name="T4" fmla="*/ 4 w 96"/>
                <a:gd name="T5" fmla="*/ 89 h 115"/>
                <a:gd name="T6" fmla="*/ 5 w 96"/>
                <a:gd name="T7" fmla="*/ 91 h 115"/>
                <a:gd name="T8" fmla="*/ 61 w 96"/>
                <a:gd name="T9" fmla="*/ 107 h 115"/>
                <a:gd name="T10" fmla="*/ 93 w 96"/>
                <a:gd name="T11" fmla="*/ 87 h 115"/>
                <a:gd name="T12" fmla="*/ 89 w 96"/>
                <a:gd name="T13" fmla="*/ 74 h 115"/>
                <a:gd name="T14" fmla="*/ 61 w 96"/>
                <a:gd name="T15" fmla="*/ 36 h 115"/>
                <a:gd name="T16" fmla="*/ 59 w 96"/>
                <a:gd name="T17" fmla="*/ 0 h 115"/>
                <a:gd name="T18" fmla="*/ 12 w 96"/>
                <a:gd name="T19" fmla="*/ 1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115">
                  <a:moveTo>
                    <a:pt x="12" y="13"/>
                  </a:moveTo>
                  <a:cubicBezTo>
                    <a:pt x="15" y="32"/>
                    <a:pt x="11" y="52"/>
                    <a:pt x="3" y="72"/>
                  </a:cubicBezTo>
                  <a:cubicBezTo>
                    <a:pt x="0" y="78"/>
                    <a:pt x="1" y="84"/>
                    <a:pt x="4" y="89"/>
                  </a:cubicBezTo>
                  <a:cubicBezTo>
                    <a:pt x="4" y="90"/>
                    <a:pt x="5" y="90"/>
                    <a:pt x="5" y="91"/>
                  </a:cubicBezTo>
                  <a:cubicBezTo>
                    <a:pt x="17" y="109"/>
                    <a:pt x="41" y="115"/>
                    <a:pt x="61" y="107"/>
                  </a:cubicBezTo>
                  <a:cubicBezTo>
                    <a:pt x="72" y="102"/>
                    <a:pt x="83" y="95"/>
                    <a:pt x="93" y="87"/>
                  </a:cubicBezTo>
                  <a:cubicBezTo>
                    <a:pt x="96" y="81"/>
                    <a:pt x="95" y="76"/>
                    <a:pt x="89" y="74"/>
                  </a:cubicBezTo>
                  <a:cubicBezTo>
                    <a:pt x="75" y="63"/>
                    <a:pt x="65" y="51"/>
                    <a:pt x="61" y="36"/>
                  </a:cubicBezTo>
                  <a:cubicBezTo>
                    <a:pt x="59" y="0"/>
                    <a:pt x="59" y="0"/>
                    <a:pt x="59" y="0"/>
                  </a:cubicBezTo>
                  <a:lnTo>
                    <a:pt x="12" y="13"/>
                  </a:lnTo>
                  <a:close/>
                </a:path>
              </a:pathLst>
            </a:custGeom>
            <a:solidFill>
              <a:srgbClr val="223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3" name="Freeform 180">
              <a:extLst>
                <a:ext uri="{FF2B5EF4-FFF2-40B4-BE49-F238E27FC236}">
                  <a16:creationId xmlns:a16="http://schemas.microsoft.com/office/drawing/2014/main" id="{C64952C1-86ED-4EC2-8084-DC057138D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4289" y="13395325"/>
              <a:ext cx="254000" cy="292100"/>
            </a:xfrm>
            <a:custGeom>
              <a:avLst/>
              <a:gdLst>
                <a:gd name="T0" fmla="*/ 11 w 109"/>
                <a:gd name="T1" fmla="*/ 10 h 126"/>
                <a:gd name="T2" fmla="*/ 0 w 109"/>
                <a:gd name="T3" fmla="*/ 70 h 126"/>
                <a:gd name="T4" fmla="*/ 0 w 109"/>
                <a:gd name="T5" fmla="*/ 74 h 126"/>
                <a:gd name="T6" fmla="*/ 5 w 109"/>
                <a:gd name="T7" fmla="*/ 109 h 126"/>
                <a:gd name="T8" fmla="*/ 15 w 109"/>
                <a:gd name="T9" fmla="*/ 119 h 126"/>
                <a:gd name="T10" fmla="*/ 94 w 109"/>
                <a:gd name="T11" fmla="*/ 126 h 126"/>
                <a:gd name="T12" fmla="*/ 97 w 109"/>
                <a:gd name="T13" fmla="*/ 126 h 126"/>
                <a:gd name="T14" fmla="*/ 97 w 109"/>
                <a:gd name="T15" fmla="*/ 126 h 126"/>
                <a:gd name="T16" fmla="*/ 104 w 109"/>
                <a:gd name="T17" fmla="*/ 109 h 126"/>
                <a:gd name="T18" fmla="*/ 90 w 109"/>
                <a:gd name="T19" fmla="*/ 92 h 126"/>
                <a:gd name="T20" fmla="*/ 73 w 109"/>
                <a:gd name="T21" fmla="*/ 69 h 126"/>
                <a:gd name="T22" fmla="*/ 72 w 109"/>
                <a:gd name="T23" fmla="*/ 67 h 126"/>
                <a:gd name="T24" fmla="*/ 53 w 109"/>
                <a:gd name="T25" fmla="*/ 14 h 126"/>
                <a:gd name="T26" fmla="*/ 45 w 109"/>
                <a:gd name="T27" fmla="*/ 8 h 126"/>
                <a:gd name="T28" fmla="*/ 24 w 109"/>
                <a:gd name="T29" fmla="*/ 2 h 126"/>
                <a:gd name="T30" fmla="*/ 11 w 109"/>
                <a:gd name="T31" fmla="*/ 1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9" h="126">
                  <a:moveTo>
                    <a:pt x="11" y="10"/>
                  </a:moveTo>
                  <a:cubicBezTo>
                    <a:pt x="0" y="70"/>
                    <a:pt x="0" y="70"/>
                    <a:pt x="0" y="70"/>
                  </a:cubicBezTo>
                  <a:cubicBezTo>
                    <a:pt x="0" y="72"/>
                    <a:pt x="0" y="73"/>
                    <a:pt x="0" y="74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6" y="114"/>
                    <a:pt x="10" y="118"/>
                    <a:pt x="15" y="119"/>
                  </a:cubicBezTo>
                  <a:cubicBezTo>
                    <a:pt x="94" y="126"/>
                    <a:pt x="94" y="126"/>
                    <a:pt x="94" y="126"/>
                  </a:cubicBezTo>
                  <a:cubicBezTo>
                    <a:pt x="95" y="126"/>
                    <a:pt x="96" y="126"/>
                    <a:pt x="97" y="126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105" y="125"/>
                    <a:pt x="109" y="115"/>
                    <a:pt x="104" y="109"/>
                  </a:cubicBezTo>
                  <a:cubicBezTo>
                    <a:pt x="98" y="101"/>
                    <a:pt x="91" y="93"/>
                    <a:pt x="90" y="92"/>
                  </a:cubicBezTo>
                  <a:cubicBezTo>
                    <a:pt x="88" y="91"/>
                    <a:pt x="76" y="74"/>
                    <a:pt x="73" y="69"/>
                  </a:cubicBezTo>
                  <a:cubicBezTo>
                    <a:pt x="72" y="68"/>
                    <a:pt x="72" y="68"/>
                    <a:pt x="72" y="67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1"/>
                    <a:pt x="49" y="8"/>
                    <a:pt x="45" y="8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18" y="0"/>
                    <a:pt x="12" y="4"/>
                    <a:pt x="11" y="10"/>
                  </a:cubicBezTo>
                  <a:close/>
                </a:path>
              </a:pathLst>
            </a:custGeom>
            <a:solidFill>
              <a:srgbClr val="223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4" name="Freeform 181">
              <a:extLst>
                <a:ext uri="{FF2B5EF4-FFF2-40B4-BE49-F238E27FC236}">
                  <a16:creationId xmlns:a16="http://schemas.microsoft.com/office/drawing/2014/main" id="{4DE5BFF2-82C5-4359-AEDE-6851E846DB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6251" y="11612563"/>
              <a:ext cx="573088" cy="1882775"/>
            </a:xfrm>
            <a:custGeom>
              <a:avLst/>
              <a:gdLst>
                <a:gd name="T0" fmla="*/ 247 w 247"/>
                <a:gd name="T1" fmla="*/ 800 h 811"/>
                <a:gd name="T2" fmla="*/ 212 w 247"/>
                <a:gd name="T3" fmla="*/ 808 h 811"/>
                <a:gd name="T4" fmla="*/ 200 w 247"/>
                <a:gd name="T5" fmla="*/ 811 h 811"/>
                <a:gd name="T6" fmla="*/ 145 w 247"/>
                <a:gd name="T7" fmla="*/ 564 h 811"/>
                <a:gd name="T8" fmla="*/ 121 w 247"/>
                <a:gd name="T9" fmla="*/ 461 h 811"/>
                <a:gd name="T10" fmla="*/ 111 w 247"/>
                <a:gd name="T11" fmla="*/ 426 h 811"/>
                <a:gd name="T12" fmla="*/ 111 w 247"/>
                <a:gd name="T13" fmla="*/ 426 h 811"/>
                <a:gd name="T14" fmla="*/ 36 w 247"/>
                <a:gd name="T15" fmla="*/ 158 h 811"/>
                <a:gd name="T16" fmla="*/ 21 w 247"/>
                <a:gd name="T17" fmla="*/ 145 h 811"/>
                <a:gd name="T18" fmla="*/ 0 w 247"/>
                <a:gd name="T19" fmla="*/ 28 h 811"/>
                <a:gd name="T20" fmla="*/ 131 w 247"/>
                <a:gd name="T21" fmla="*/ 0 h 811"/>
                <a:gd name="T22" fmla="*/ 132 w 247"/>
                <a:gd name="T23" fmla="*/ 2 h 811"/>
                <a:gd name="T24" fmla="*/ 206 w 247"/>
                <a:gd name="T25" fmla="*/ 379 h 811"/>
                <a:gd name="T26" fmla="*/ 206 w 247"/>
                <a:gd name="T27" fmla="*/ 379 h 811"/>
                <a:gd name="T28" fmla="*/ 208 w 247"/>
                <a:gd name="T29" fmla="*/ 449 h 811"/>
                <a:gd name="T30" fmla="*/ 240 w 247"/>
                <a:gd name="T31" fmla="*/ 626 h 811"/>
                <a:gd name="T32" fmla="*/ 247 w 247"/>
                <a:gd name="T33" fmla="*/ 80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7" h="811">
                  <a:moveTo>
                    <a:pt x="247" y="800"/>
                  </a:moveTo>
                  <a:cubicBezTo>
                    <a:pt x="212" y="808"/>
                    <a:pt x="212" y="808"/>
                    <a:pt x="212" y="808"/>
                  </a:cubicBezTo>
                  <a:cubicBezTo>
                    <a:pt x="200" y="811"/>
                    <a:pt x="200" y="811"/>
                    <a:pt x="200" y="811"/>
                  </a:cubicBezTo>
                  <a:cubicBezTo>
                    <a:pt x="199" y="743"/>
                    <a:pt x="177" y="658"/>
                    <a:pt x="145" y="564"/>
                  </a:cubicBezTo>
                  <a:cubicBezTo>
                    <a:pt x="140" y="523"/>
                    <a:pt x="132" y="487"/>
                    <a:pt x="121" y="461"/>
                  </a:cubicBezTo>
                  <a:cubicBezTo>
                    <a:pt x="111" y="426"/>
                    <a:pt x="111" y="426"/>
                    <a:pt x="111" y="426"/>
                  </a:cubicBezTo>
                  <a:cubicBezTo>
                    <a:pt x="111" y="426"/>
                    <a:pt x="111" y="426"/>
                    <a:pt x="111" y="426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21" y="145"/>
                    <a:pt x="21" y="145"/>
                    <a:pt x="21" y="14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1"/>
                    <a:pt x="131" y="1"/>
                    <a:pt x="132" y="2"/>
                  </a:cubicBezTo>
                  <a:cubicBezTo>
                    <a:pt x="167" y="77"/>
                    <a:pt x="198" y="236"/>
                    <a:pt x="206" y="379"/>
                  </a:cubicBezTo>
                  <a:cubicBezTo>
                    <a:pt x="206" y="379"/>
                    <a:pt x="206" y="379"/>
                    <a:pt x="206" y="379"/>
                  </a:cubicBezTo>
                  <a:cubicBezTo>
                    <a:pt x="208" y="403"/>
                    <a:pt x="209" y="426"/>
                    <a:pt x="208" y="449"/>
                  </a:cubicBezTo>
                  <a:cubicBezTo>
                    <a:pt x="233" y="506"/>
                    <a:pt x="244" y="565"/>
                    <a:pt x="240" y="626"/>
                  </a:cubicBezTo>
                  <a:lnTo>
                    <a:pt x="247" y="800"/>
                  </a:ln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5" name="Freeform 182">
              <a:extLst>
                <a:ext uri="{FF2B5EF4-FFF2-40B4-BE49-F238E27FC236}">
                  <a16:creationId xmlns:a16="http://schemas.microsoft.com/office/drawing/2014/main" id="{BE377A4A-7FF3-4A41-B0AC-215007C49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9689" y="11652250"/>
              <a:ext cx="487363" cy="1776413"/>
            </a:xfrm>
            <a:custGeom>
              <a:avLst/>
              <a:gdLst>
                <a:gd name="T0" fmla="*/ 210 w 210"/>
                <a:gd name="T1" fmla="*/ 114 h 765"/>
                <a:gd name="T2" fmla="*/ 210 w 210"/>
                <a:gd name="T3" fmla="*/ 118 h 765"/>
                <a:gd name="T4" fmla="*/ 209 w 210"/>
                <a:gd name="T5" fmla="*/ 128 h 765"/>
                <a:gd name="T6" fmla="*/ 194 w 210"/>
                <a:gd name="T7" fmla="*/ 144 h 765"/>
                <a:gd name="T8" fmla="*/ 169 w 210"/>
                <a:gd name="T9" fmla="*/ 417 h 765"/>
                <a:gd name="T10" fmla="*/ 165 w 210"/>
                <a:gd name="T11" fmla="*/ 432 h 765"/>
                <a:gd name="T12" fmla="*/ 140 w 210"/>
                <a:gd name="T13" fmla="*/ 479 h 765"/>
                <a:gd name="T14" fmla="*/ 138 w 210"/>
                <a:gd name="T15" fmla="*/ 484 h 765"/>
                <a:gd name="T16" fmla="*/ 41 w 210"/>
                <a:gd name="T17" fmla="*/ 765 h 765"/>
                <a:gd name="T18" fmla="*/ 33 w 210"/>
                <a:gd name="T19" fmla="*/ 763 h 765"/>
                <a:gd name="T20" fmla="*/ 0 w 210"/>
                <a:gd name="T21" fmla="*/ 758 h 765"/>
                <a:gd name="T22" fmla="*/ 27 w 210"/>
                <a:gd name="T23" fmla="*/ 520 h 765"/>
                <a:gd name="T24" fmla="*/ 28 w 210"/>
                <a:gd name="T25" fmla="*/ 513 h 765"/>
                <a:gd name="T26" fmla="*/ 75 w 210"/>
                <a:gd name="T27" fmla="*/ 419 h 765"/>
                <a:gd name="T28" fmla="*/ 81 w 210"/>
                <a:gd name="T29" fmla="*/ 0 h 765"/>
                <a:gd name="T30" fmla="*/ 200 w 210"/>
                <a:gd name="T31" fmla="*/ 17 h 765"/>
                <a:gd name="T32" fmla="*/ 203 w 210"/>
                <a:gd name="T33" fmla="*/ 43 h 765"/>
                <a:gd name="T34" fmla="*/ 210 w 210"/>
                <a:gd name="T35" fmla="*/ 114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765">
                  <a:moveTo>
                    <a:pt x="210" y="114"/>
                  </a:moveTo>
                  <a:cubicBezTo>
                    <a:pt x="210" y="118"/>
                    <a:pt x="210" y="118"/>
                    <a:pt x="210" y="118"/>
                  </a:cubicBezTo>
                  <a:cubicBezTo>
                    <a:pt x="210" y="121"/>
                    <a:pt x="209" y="124"/>
                    <a:pt x="209" y="128"/>
                  </a:cubicBezTo>
                  <a:cubicBezTo>
                    <a:pt x="209" y="131"/>
                    <a:pt x="194" y="141"/>
                    <a:pt x="194" y="144"/>
                  </a:cubicBezTo>
                  <a:cubicBezTo>
                    <a:pt x="189" y="230"/>
                    <a:pt x="179" y="338"/>
                    <a:pt x="169" y="417"/>
                  </a:cubicBezTo>
                  <a:cubicBezTo>
                    <a:pt x="169" y="422"/>
                    <a:pt x="167" y="428"/>
                    <a:pt x="165" y="432"/>
                  </a:cubicBezTo>
                  <a:cubicBezTo>
                    <a:pt x="140" y="479"/>
                    <a:pt x="140" y="479"/>
                    <a:pt x="140" y="479"/>
                  </a:cubicBezTo>
                  <a:cubicBezTo>
                    <a:pt x="139" y="481"/>
                    <a:pt x="138" y="482"/>
                    <a:pt x="138" y="484"/>
                  </a:cubicBezTo>
                  <a:cubicBezTo>
                    <a:pt x="41" y="765"/>
                    <a:pt x="41" y="765"/>
                    <a:pt x="41" y="765"/>
                  </a:cubicBezTo>
                  <a:cubicBezTo>
                    <a:pt x="33" y="763"/>
                    <a:pt x="33" y="763"/>
                    <a:pt x="33" y="763"/>
                  </a:cubicBezTo>
                  <a:cubicBezTo>
                    <a:pt x="0" y="758"/>
                    <a:pt x="0" y="758"/>
                    <a:pt x="0" y="758"/>
                  </a:cubicBezTo>
                  <a:cubicBezTo>
                    <a:pt x="16" y="707"/>
                    <a:pt x="24" y="622"/>
                    <a:pt x="27" y="520"/>
                  </a:cubicBezTo>
                  <a:cubicBezTo>
                    <a:pt x="27" y="517"/>
                    <a:pt x="28" y="515"/>
                    <a:pt x="28" y="513"/>
                  </a:cubicBezTo>
                  <a:cubicBezTo>
                    <a:pt x="36" y="479"/>
                    <a:pt x="54" y="448"/>
                    <a:pt x="75" y="419"/>
                  </a:cubicBezTo>
                  <a:cubicBezTo>
                    <a:pt x="54" y="279"/>
                    <a:pt x="41" y="90"/>
                    <a:pt x="81" y="0"/>
                  </a:cubicBezTo>
                  <a:cubicBezTo>
                    <a:pt x="200" y="17"/>
                    <a:pt x="200" y="17"/>
                    <a:pt x="200" y="17"/>
                  </a:cubicBezTo>
                  <a:cubicBezTo>
                    <a:pt x="200" y="23"/>
                    <a:pt x="202" y="32"/>
                    <a:pt x="203" y="43"/>
                  </a:cubicBezTo>
                  <a:cubicBezTo>
                    <a:pt x="206" y="61"/>
                    <a:pt x="210" y="84"/>
                    <a:pt x="210" y="114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6" name="Freeform 183">
              <a:extLst>
                <a:ext uri="{FF2B5EF4-FFF2-40B4-BE49-F238E27FC236}">
                  <a16:creationId xmlns:a16="http://schemas.microsoft.com/office/drawing/2014/main" id="{63089B35-66F4-43B5-84B7-E501C50C7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7489" y="10714038"/>
              <a:ext cx="563563" cy="989013"/>
            </a:xfrm>
            <a:custGeom>
              <a:avLst/>
              <a:gdLst>
                <a:gd name="T0" fmla="*/ 243 w 243"/>
                <a:gd name="T1" fmla="*/ 83 h 426"/>
                <a:gd name="T2" fmla="*/ 243 w 243"/>
                <a:gd name="T3" fmla="*/ 387 h 426"/>
                <a:gd name="T4" fmla="*/ 232 w 243"/>
                <a:gd name="T5" fmla="*/ 395 h 426"/>
                <a:gd name="T6" fmla="*/ 58 w 243"/>
                <a:gd name="T7" fmla="*/ 421 h 426"/>
                <a:gd name="T8" fmla="*/ 5 w 243"/>
                <a:gd name="T9" fmla="*/ 404 h 426"/>
                <a:gd name="T10" fmla="*/ 29 w 243"/>
                <a:gd name="T11" fmla="*/ 122 h 426"/>
                <a:gd name="T12" fmla="*/ 18 w 243"/>
                <a:gd name="T13" fmla="*/ 79 h 426"/>
                <a:gd name="T14" fmla="*/ 18 w 243"/>
                <a:gd name="T15" fmla="*/ 79 h 426"/>
                <a:gd name="T16" fmla="*/ 4 w 243"/>
                <a:gd name="T17" fmla="*/ 29 h 426"/>
                <a:gd name="T18" fmla="*/ 221 w 243"/>
                <a:gd name="T19" fmla="*/ 6 h 426"/>
                <a:gd name="T20" fmla="*/ 243 w 243"/>
                <a:gd name="T21" fmla="*/ 83 h 426"/>
                <a:gd name="T22" fmla="*/ 243 w 243"/>
                <a:gd name="T23" fmla="*/ 83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3" h="426">
                  <a:moveTo>
                    <a:pt x="243" y="83"/>
                  </a:moveTo>
                  <a:cubicBezTo>
                    <a:pt x="195" y="220"/>
                    <a:pt x="209" y="262"/>
                    <a:pt x="243" y="387"/>
                  </a:cubicBezTo>
                  <a:cubicBezTo>
                    <a:pt x="240" y="390"/>
                    <a:pt x="236" y="393"/>
                    <a:pt x="232" y="395"/>
                  </a:cubicBezTo>
                  <a:cubicBezTo>
                    <a:pt x="198" y="416"/>
                    <a:pt x="115" y="426"/>
                    <a:pt x="58" y="421"/>
                  </a:cubicBezTo>
                  <a:cubicBezTo>
                    <a:pt x="33" y="419"/>
                    <a:pt x="13" y="414"/>
                    <a:pt x="5" y="404"/>
                  </a:cubicBezTo>
                  <a:cubicBezTo>
                    <a:pt x="29" y="295"/>
                    <a:pt x="36" y="251"/>
                    <a:pt x="29" y="122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0" y="20"/>
                    <a:pt x="217" y="0"/>
                    <a:pt x="221" y="6"/>
                  </a:cubicBezTo>
                  <a:cubicBezTo>
                    <a:pt x="243" y="83"/>
                    <a:pt x="243" y="83"/>
                    <a:pt x="243" y="83"/>
                  </a:cubicBezTo>
                  <a:cubicBezTo>
                    <a:pt x="243" y="83"/>
                    <a:pt x="243" y="83"/>
                    <a:pt x="243" y="83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7" name="Freeform 184">
              <a:extLst>
                <a:ext uri="{FF2B5EF4-FFF2-40B4-BE49-F238E27FC236}">
                  <a16:creationId xmlns:a16="http://schemas.microsoft.com/office/drawing/2014/main" id="{EEF11B98-C751-4E69-A68F-5679E026B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601" y="10896600"/>
              <a:ext cx="230188" cy="795338"/>
            </a:xfrm>
            <a:custGeom>
              <a:avLst/>
              <a:gdLst>
                <a:gd name="T0" fmla="*/ 53 w 99"/>
                <a:gd name="T1" fmla="*/ 342 h 342"/>
                <a:gd name="T2" fmla="*/ 0 w 99"/>
                <a:gd name="T3" fmla="*/ 325 h 342"/>
                <a:gd name="T4" fmla="*/ 24 w 99"/>
                <a:gd name="T5" fmla="*/ 43 h 342"/>
                <a:gd name="T6" fmla="*/ 13 w 99"/>
                <a:gd name="T7" fmla="*/ 0 h 342"/>
                <a:gd name="T8" fmla="*/ 53 w 99"/>
                <a:gd name="T9" fmla="*/ 342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342">
                  <a:moveTo>
                    <a:pt x="53" y="342"/>
                  </a:moveTo>
                  <a:cubicBezTo>
                    <a:pt x="28" y="340"/>
                    <a:pt x="8" y="335"/>
                    <a:pt x="0" y="325"/>
                  </a:cubicBezTo>
                  <a:cubicBezTo>
                    <a:pt x="24" y="216"/>
                    <a:pt x="31" y="172"/>
                    <a:pt x="24" y="4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4"/>
                    <a:pt x="99" y="215"/>
                    <a:pt x="53" y="342"/>
                  </a:cubicBezTo>
                  <a:close/>
                </a:path>
              </a:pathLst>
            </a:custGeom>
            <a:solidFill>
              <a:srgbClr val="153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8" name="Freeform 185">
              <a:extLst>
                <a:ext uri="{FF2B5EF4-FFF2-40B4-BE49-F238E27FC236}">
                  <a16:creationId xmlns:a16="http://schemas.microsoft.com/office/drawing/2014/main" id="{9F6118FB-0C33-4AC8-96EE-C7CFE373F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0251" y="10188575"/>
              <a:ext cx="547688" cy="717550"/>
            </a:xfrm>
            <a:custGeom>
              <a:avLst/>
              <a:gdLst>
                <a:gd name="T0" fmla="*/ 0 w 236"/>
                <a:gd name="T1" fmla="*/ 232 h 309"/>
                <a:gd name="T2" fmla="*/ 179 w 236"/>
                <a:gd name="T3" fmla="*/ 172 h 309"/>
                <a:gd name="T4" fmla="*/ 167 w 236"/>
                <a:gd name="T5" fmla="*/ 12 h 309"/>
                <a:gd name="T6" fmla="*/ 202 w 236"/>
                <a:gd name="T7" fmla="*/ 0 h 309"/>
                <a:gd name="T8" fmla="*/ 234 w 236"/>
                <a:gd name="T9" fmla="*/ 185 h 309"/>
                <a:gd name="T10" fmla="*/ 226 w 236"/>
                <a:gd name="T11" fmla="*/ 199 h 309"/>
                <a:gd name="T12" fmla="*/ 22 w 236"/>
                <a:gd name="T13" fmla="*/ 309 h 309"/>
                <a:gd name="T14" fmla="*/ 0 w 236"/>
                <a:gd name="T15" fmla="*/ 232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309">
                  <a:moveTo>
                    <a:pt x="0" y="232"/>
                  </a:moveTo>
                  <a:cubicBezTo>
                    <a:pt x="75" y="201"/>
                    <a:pt x="141" y="176"/>
                    <a:pt x="179" y="172"/>
                  </a:cubicBezTo>
                  <a:cubicBezTo>
                    <a:pt x="180" y="109"/>
                    <a:pt x="180" y="47"/>
                    <a:pt x="167" y="12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23" y="74"/>
                    <a:pt x="236" y="138"/>
                    <a:pt x="234" y="185"/>
                  </a:cubicBezTo>
                  <a:cubicBezTo>
                    <a:pt x="233" y="190"/>
                    <a:pt x="231" y="196"/>
                    <a:pt x="226" y="199"/>
                  </a:cubicBezTo>
                  <a:cubicBezTo>
                    <a:pt x="173" y="238"/>
                    <a:pt x="100" y="274"/>
                    <a:pt x="22" y="309"/>
                  </a:cubicBezTo>
                  <a:lnTo>
                    <a:pt x="0" y="232"/>
                  </a:ln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9" name="Freeform 186">
              <a:extLst>
                <a:ext uri="{FF2B5EF4-FFF2-40B4-BE49-F238E27FC236}">
                  <a16:creationId xmlns:a16="http://schemas.microsoft.com/office/drawing/2014/main" id="{95E5B2BA-ED83-485E-9FA2-0D8BBEC92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364" y="10780713"/>
              <a:ext cx="311150" cy="957263"/>
            </a:xfrm>
            <a:custGeom>
              <a:avLst/>
              <a:gdLst>
                <a:gd name="T0" fmla="*/ 59 w 134"/>
                <a:gd name="T1" fmla="*/ 245 h 412"/>
                <a:gd name="T2" fmla="*/ 59 w 134"/>
                <a:gd name="T3" fmla="*/ 261 h 412"/>
                <a:gd name="T4" fmla="*/ 75 w 134"/>
                <a:gd name="T5" fmla="*/ 338 h 412"/>
                <a:gd name="T6" fmla="*/ 88 w 134"/>
                <a:gd name="T7" fmla="*/ 386 h 412"/>
                <a:gd name="T8" fmla="*/ 85 w 134"/>
                <a:gd name="T9" fmla="*/ 389 h 412"/>
                <a:gd name="T10" fmla="*/ 85 w 134"/>
                <a:gd name="T11" fmla="*/ 389 h 412"/>
                <a:gd name="T12" fmla="*/ 69 w 134"/>
                <a:gd name="T13" fmla="*/ 412 h 412"/>
                <a:gd name="T14" fmla="*/ 1 w 134"/>
                <a:gd name="T15" fmla="*/ 259 h 412"/>
                <a:gd name="T16" fmla="*/ 2 w 134"/>
                <a:gd name="T17" fmla="*/ 249 h 412"/>
                <a:gd name="T18" fmla="*/ 59 w 134"/>
                <a:gd name="T19" fmla="*/ 101 h 412"/>
                <a:gd name="T20" fmla="*/ 106 w 134"/>
                <a:gd name="T21" fmla="*/ 0 h 412"/>
                <a:gd name="T22" fmla="*/ 131 w 134"/>
                <a:gd name="T23" fmla="*/ 78 h 412"/>
                <a:gd name="T24" fmla="*/ 134 w 134"/>
                <a:gd name="T25" fmla="*/ 87 h 412"/>
                <a:gd name="T26" fmla="*/ 128 w 134"/>
                <a:gd name="T27" fmla="*/ 102 h 412"/>
                <a:gd name="T28" fmla="*/ 59 w 134"/>
                <a:gd name="T29" fmla="*/ 24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4" h="412">
                  <a:moveTo>
                    <a:pt x="59" y="245"/>
                  </a:moveTo>
                  <a:cubicBezTo>
                    <a:pt x="56" y="250"/>
                    <a:pt x="56" y="256"/>
                    <a:pt x="59" y="261"/>
                  </a:cubicBezTo>
                  <a:cubicBezTo>
                    <a:pt x="71" y="277"/>
                    <a:pt x="75" y="304"/>
                    <a:pt x="75" y="338"/>
                  </a:cubicBezTo>
                  <a:cubicBezTo>
                    <a:pt x="88" y="386"/>
                    <a:pt x="88" y="386"/>
                    <a:pt x="88" y="386"/>
                  </a:cubicBezTo>
                  <a:cubicBezTo>
                    <a:pt x="85" y="389"/>
                    <a:pt x="85" y="389"/>
                    <a:pt x="85" y="389"/>
                  </a:cubicBezTo>
                  <a:cubicBezTo>
                    <a:pt x="85" y="389"/>
                    <a:pt x="85" y="389"/>
                    <a:pt x="85" y="389"/>
                  </a:cubicBezTo>
                  <a:cubicBezTo>
                    <a:pt x="69" y="412"/>
                    <a:pt x="69" y="412"/>
                    <a:pt x="69" y="412"/>
                  </a:cubicBezTo>
                  <a:cubicBezTo>
                    <a:pt x="36" y="354"/>
                    <a:pt x="11" y="301"/>
                    <a:pt x="1" y="259"/>
                  </a:cubicBezTo>
                  <a:cubicBezTo>
                    <a:pt x="0" y="255"/>
                    <a:pt x="0" y="252"/>
                    <a:pt x="2" y="249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8" y="61"/>
                    <a:pt x="76" y="28"/>
                    <a:pt x="106" y="0"/>
                  </a:cubicBezTo>
                  <a:cubicBezTo>
                    <a:pt x="131" y="78"/>
                    <a:pt x="131" y="78"/>
                    <a:pt x="131" y="78"/>
                  </a:cubicBezTo>
                  <a:cubicBezTo>
                    <a:pt x="134" y="87"/>
                    <a:pt x="134" y="87"/>
                    <a:pt x="134" y="87"/>
                  </a:cubicBezTo>
                  <a:cubicBezTo>
                    <a:pt x="132" y="92"/>
                    <a:pt x="130" y="97"/>
                    <a:pt x="128" y="102"/>
                  </a:cubicBezTo>
                  <a:cubicBezTo>
                    <a:pt x="108" y="154"/>
                    <a:pt x="85" y="202"/>
                    <a:pt x="59" y="245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0" name="Freeform 187">
              <a:extLst>
                <a:ext uri="{FF2B5EF4-FFF2-40B4-BE49-F238E27FC236}">
                  <a16:creationId xmlns:a16="http://schemas.microsoft.com/office/drawing/2014/main" id="{B88DACB7-A265-4BC4-B78E-480E8AE00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9" y="10961688"/>
              <a:ext cx="200025" cy="722313"/>
            </a:xfrm>
            <a:custGeom>
              <a:avLst/>
              <a:gdLst>
                <a:gd name="T0" fmla="*/ 14 w 86"/>
                <a:gd name="T1" fmla="*/ 167 h 311"/>
                <a:gd name="T2" fmla="*/ 14 w 86"/>
                <a:gd name="T3" fmla="*/ 183 h 311"/>
                <a:gd name="T4" fmla="*/ 30 w 86"/>
                <a:gd name="T5" fmla="*/ 260 h 311"/>
                <a:gd name="T6" fmla="*/ 43 w 86"/>
                <a:gd name="T7" fmla="*/ 308 h 311"/>
                <a:gd name="T8" fmla="*/ 40 w 86"/>
                <a:gd name="T9" fmla="*/ 311 h 311"/>
                <a:gd name="T10" fmla="*/ 40 w 86"/>
                <a:gd name="T11" fmla="*/ 311 h 311"/>
                <a:gd name="T12" fmla="*/ 22 w 86"/>
                <a:gd name="T13" fmla="*/ 259 h 311"/>
                <a:gd name="T14" fmla="*/ 1 w 86"/>
                <a:gd name="T15" fmla="*/ 171 h 311"/>
                <a:gd name="T16" fmla="*/ 2 w 86"/>
                <a:gd name="T17" fmla="*/ 163 h 311"/>
                <a:gd name="T18" fmla="*/ 86 w 86"/>
                <a:gd name="T19" fmla="*/ 0 h 311"/>
                <a:gd name="T20" fmla="*/ 83 w 86"/>
                <a:gd name="T21" fmla="*/ 24 h 311"/>
                <a:gd name="T22" fmla="*/ 14 w 86"/>
                <a:gd name="T23" fmla="*/ 167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" h="311">
                  <a:moveTo>
                    <a:pt x="14" y="167"/>
                  </a:moveTo>
                  <a:cubicBezTo>
                    <a:pt x="11" y="172"/>
                    <a:pt x="11" y="178"/>
                    <a:pt x="14" y="183"/>
                  </a:cubicBezTo>
                  <a:cubicBezTo>
                    <a:pt x="26" y="199"/>
                    <a:pt x="30" y="226"/>
                    <a:pt x="30" y="260"/>
                  </a:cubicBezTo>
                  <a:cubicBezTo>
                    <a:pt x="43" y="308"/>
                    <a:pt x="43" y="308"/>
                    <a:pt x="43" y="308"/>
                  </a:cubicBezTo>
                  <a:cubicBezTo>
                    <a:pt x="40" y="311"/>
                    <a:pt x="40" y="311"/>
                    <a:pt x="40" y="311"/>
                  </a:cubicBezTo>
                  <a:cubicBezTo>
                    <a:pt x="40" y="311"/>
                    <a:pt x="40" y="311"/>
                    <a:pt x="40" y="311"/>
                  </a:cubicBezTo>
                  <a:cubicBezTo>
                    <a:pt x="22" y="259"/>
                    <a:pt x="22" y="259"/>
                    <a:pt x="22" y="259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0" y="168"/>
                    <a:pt x="1" y="165"/>
                    <a:pt x="2" y="163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63" y="76"/>
                    <a:pt x="40" y="124"/>
                    <a:pt x="14" y="167"/>
                  </a:cubicBezTo>
                  <a:close/>
                </a:path>
              </a:pathLst>
            </a:custGeom>
            <a:solidFill>
              <a:srgbClr val="153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1" name="Freeform 188">
              <a:extLst>
                <a:ext uri="{FF2B5EF4-FFF2-40B4-BE49-F238E27FC236}">
                  <a16:creationId xmlns:a16="http://schemas.microsoft.com/office/drawing/2014/main" id="{A8A975D8-07F3-4B50-8947-D23D023794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9089" y="10188575"/>
              <a:ext cx="387350" cy="434975"/>
            </a:xfrm>
            <a:custGeom>
              <a:avLst/>
              <a:gdLst>
                <a:gd name="T0" fmla="*/ 165 w 167"/>
                <a:gd name="T1" fmla="*/ 147 h 187"/>
                <a:gd name="T2" fmla="*/ 150 w 167"/>
                <a:gd name="T3" fmla="*/ 180 h 187"/>
                <a:gd name="T4" fmla="*/ 146 w 167"/>
                <a:gd name="T5" fmla="*/ 184 h 187"/>
                <a:gd name="T6" fmla="*/ 136 w 167"/>
                <a:gd name="T7" fmla="*/ 186 h 187"/>
                <a:gd name="T8" fmla="*/ 108 w 167"/>
                <a:gd name="T9" fmla="*/ 171 h 187"/>
                <a:gd name="T10" fmla="*/ 95 w 167"/>
                <a:gd name="T11" fmla="*/ 171 h 187"/>
                <a:gd name="T12" fmla="*/ 52 w 167"/>
                <a:gd name="T13" fmla="*/ 169 h 187"/>
                <a:gd name="T14" fmla="*/ 3 w 167"/>
                <a:gd name="T15" fmla="*/ 111 h 187"/>
                <a:gd name="T16" fmla="*/ 3 w 167"/>
                <a:gd name="T17" fmla="*/ 59 h 187"/>
                <a:gd name="T18" fmla="*/ 6 w 167"/>
                <a:gd name="T19" fmla="*/ 48 h 187"/>
                <a:gd name="T20" fmla="*/ 19 w 167"/>
                <a:gd name="T21" fmla="*/ 28 h 187"/>
                <a:gd name="T22" fmla="*/ 44 w 167"/>
                <a:gd name="T23" fmla="*/ 8 h 187"/>
                <a:gd name="T24" fmla="*/ 102 w 167"/>
                <a:gd name="T25" fmla="*/ 3 h 187"/>
                <a:gd name="T26" fmla="*/ 144 w 167"/>
                <a:gd name="T27" fmla="*/ 24 h 187"/>
                <a:gd name="T28" fmla="*/ 164 w 167"/>
                <a:gd name="T29" fmla="*/ 66 h 187"/>
                <a:gd name="T30" fmla="*/ 164 w 167"/>
                <a:gd name="T31" fmla="*/ 79 h 187"/>
                <a:gd name="T32" fmla="*/ 167 w 167"/>
                <a:gd name="T33" fmla="*/ 138 h 187"/>
                <a:gd name="T34" fmla="*/ 165 w 167"/>
                <a:gd name="T35" fmla="*/ 14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7" h="187">
                  <a:moveTo>
                    <a:pt x="165" y="147"/>
                  </a:moveTo>
                  <a:cubicBezTo>
                    <a:pt x="150" y="180"/>
                    <a:pt x="150" y="180"/>
                    <a:pt x="150" y="180"/>
                  </a:cubicBezTo>
                  <a:cubicBezTo>
                    <a:pt x="149" y="181"/>
                    <a:pt x="148" y="182"/>
                    <a:pt x="146" y="184"/>
                  </a:cubicBezTo>
                  <a:cubicBezTo>
                    <a:pt x="143" y="186"/>
                    <a:pt x="140" y="187"/>
                    <a:pt x="136" y="186"/>
                  </a:cubicBezTo>
                  <a:cubicBezTo>
                    <a:pt x="126" y="179"/>
                    <a:pt x="116" y="174"/>
                    <a:pt x="108" y="171"/>
                  </a:cubicBezTo>
                  <a:cubicBezTo>
                    <a:pt x="104" y="170"/>
                    <a:pt x="99" y="169"/>
                    <a:pt x="95" y="171"/>
                  </a:cubicBezTo>
                  <a:cubicBezTo>
                    <a:pt x="82" y="174"/>
                    <a:pt x="68" y="174"/>
                    <a:pt x="52" y="169"/>
                  </a:cubicBezTo>
                  <a:cubicBezTo>
                    <a:pt x="28" y="155"/>
                    <a:pt x="10" y="136"/>
                    <a:pt x="3" y="111"/>
                  </a:cubicBezTo>
                  <a:cubicBezTo>
                    <a:pt x="1" y="92"/>
                    <a:pt x="0" y="74"/>
                    <a:pt x="3" y="59"/>
                  </a:cubicBezTo>
                  <a:cubicBezTo>
                    <a:pt x="4" y="55"/>
                    <a:pt x="5" y="51"/>
                    <a:pt x="6" y="48"/>
                  </a:cubicBezTo>
                  <a:cubicBezTo>
                    <a:pt x="10" y="40"/>
                    <a:pt x="14" y="34"/>
                    <a:pt x="19" y="28"/>
                  </a:cubicBezTo>
                  <a:cubicBezTo>
                    <a:pt x="26" y="19"/>
                    <a:pt x="34" y="13"/>
                    <a:pt x="44" y="8"/>
                  </a:cubicBezTo>
                  <a:cubicBezTo>
                    <a:pt x="63" y="1"/>
                    <a:pt x="82" y="0"/>
                    <a:pt x="102" y="3"/>
                  </a:cubicBezTo>
                  <a:cubicBezTo>
                    <a:pt x="120" y="7"/>
                    <a:pt x="134" y="14"/>
                    <a:pt x="144" y="24"/>
                  </a:cubicBezTo>
                  <a:cubicBezTo>
                    <a:pt x="155" y="35"/>
                    <a:pt x="161" y="49"/>
                    <a:pt x="164" y="66"/>
                  </a:cubicBezTo>
                  <a:cubicBezTo>
                    <a:pt x="164" y="70"/>
                    <a:pt x="164" y="75"/>
                    <a:pt x="164" y="79"/>
                  </a:cubicBezTo>
                  <a:cubicBezTo>
                    <a:pt x="164" y="97"/>
                    <a:pt x="165" y="117"/>
                    <a:pt x="167" y="138"/>
                  </a:cubicBezTo>
                  <a:cubicBezTo>
                    <a:pt x="167" y="141"/>
                    <a:pt x="167" y="144"/>
                    <a:pt x="165" y="147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2" name="Freeform 189">
              <a:extLst>
                <a:ext uri="{FF2B5EF4-FFF2-40B4-BE49-F238E27FC236}">
                  <a16:creationId xmlns:a16="http://schemas.microsoft.com/office/drawing/2014/main" id="{6D481FAC-FD85-4B8F-9EFD-C80409862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9089" y="10188575"/>
              <a:ext cx="381000" cy="434975"/>
            </a:xfrm>
            <a:custGeom>
              <a:avLst/>
              <a:gdLst>
                <a:gd name="T0" fmla="*/ 148 w 164"/>
                <a:gd name="T1" fmla="*/ 105 h 187"/>
                <a:gd name="T2" fmla="*/ 148 w 164"/>
                <a:gd name="T3" fmla="*/ 127 h 187"/>
                <a:gd name="T4" fmla="*/ 153 w 164"/>
                <a:gd name="T5" fmla="*/ 153 h 187"/>
                <a:gd name="T6" fmla="*/ 148 w 164"/>
                <a:gd name="T7" fmla="*/ 178 h 187"/>
                <a:gd name="T8" fmla="*/ 146 w 164"/>
                <a:gd name="T9" fmla="*/ 184 h 187"/>
                <a:gd name="T10" fmla="*/ 136 w 164"/>
                <a:gd name="T11" fmla="*/ 186 h 187"/>
                <a:gd name="T12" fmla="*/ 108 w 164"/>
                <a:gd name="T13" fmla="*/ 171 h 187"/>
                <a:gd name="T14" fmla="*/ 95 w 164"/>
                <a:gd name="T15" fmla="*/ 171 h 187"/>
                <a:gd name="T16" fmla="*/ 52 w 164"/>
                <a:gd name="T17" fmla="*/ 169 h 187"/>
                <a:gd name="T18" fmla="*/ 3 w 164"/>
                <a:gd name="T19" fmla="*/ 111 h 187"/>
                <a:gd name="T20" fmla="*/ 3 w 164"/>
                <a:gd name="T21" fmla="*/ 59 h 187"/>
                <a:gd name="T22" fmla="*/ 18 w 164"/>
                <a:gd name="T23" fmla="*/ 31 h 187"/>
                <a:gd name="T24" fmla="*/ 19 w 164"/>
                <a:gd name="T25" fmla="*/ 28 h 187"/>
                <a:gd name="T26" fmla="*/ 44 w 164"/>
                <a:gd name="T27" fmla="*/ 8 h 187"/>
                <a:gd name="T28" fmla="*/ 102 w 164"/>
                <a:gd name="T29" fmla="*/ 3 h 187"/>
                <a:gd name="T30" fmla="*/ 144 w 164"/>
                <a:gd name="T31" fmla="*/ 24 h 187"/>
                <a:gd name="T32" fmla="*/ 164 w 164"/>
                <a:gd name="T33" fmla="*/ 66 h 187"/>
                <a:gd name="T34" fmla="*/ 164 w 164"/>
                <a:gd name="T35" fmla="*/ 79 h 187"/>
                <a:gd name="T36" fmla="*/ 153 w 164"/>
                <a:gd name="T37" fmla="*/ 83 h 187"/>
                <a:gd name="T38" fmla="*/ 148 w 164"/>
                <a:gd name="T39" fmla="*/ 10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4" h="187">
                  <a:moveTo>
                    <a:pt x="148" y="105"/>
                  </a:moveTo>
                  <a:cubicBezTo>
                    <a:pt x="145" y="112"/>
                    <a:pt x="145" y="120"/>
                    <a:pt x="148" y="127"/>
                  </a:cubicBezTo>
                  <a:cubicBezTo>
                    <a:pt x="151" y="135"/>
                    <a:pt x="153" y="144"/>
                    <a:pt x="153" y="153"/>
                  </a:cubicBezTo>
                  <a:cubicBezTo>
                    <a:pt x="153" y="162"/>
                    <a:pt x="151" y="171"/>
                    <a:pt x="148" y="178"/>
                  </a:cubicBezTo>
                  <a:cubicBezTo>
                    <a:pt x="147" y="180"/>
                    <a:pt x="147" y="182"/>
                    <a:pt x="146" y="184"/>
                  </a:cubicBezTo>
                  <a:cubicBezTo>
                    <a:pt x="143" y="186"/>
                    <a:pt x="140" y="187"/>
                    <a:pt x="136" y="186"/>
                  </a:cubicBezTo>
                  <a:cubicBezTo>
                    <a:pt x="126" y="179"/>
                    <a:pt x="116" y="174"/>
                    <a:pt x="108" y="171"/>
                  </a:cubicBezTo>
                  <a:cubicBezTo>
                    <a:pt x="104" y="170"/>
                    <a:pt x="99" y="169"/>
                    <a:pt x="95" y="171"/>
                  </a:cubicBezTo>
                  <a:cubicBezTo>
                    <a:pt x="82" y="174"/>
                    <a:pt x="68" y="174"/>
                    <a:pt x="52" y="169"/>
                  </a:cubicBezTo>
                  <a:cubicBezTo>
                    <a:pt x="28" y="155"/>
                    <a:pt x="10" y="136"/>
                    <a:pt x="3" y="111"/>
                  </a:cubicBezTo>
                  <a:cubicBezTo>
                    <a:pt x="1" y="92"/>
                    <a:pt x="0" y="74"/>
                    <a:pt x="3" y="59"/>
                  </a:cubicBezTo>
                  <a:cubicBezTo>
                    <a:pt x="12" y="52"/>
                    <a:pt x="17" y="42"/>
                    <a:pt x="18" y="31"/>
                  </a:cubicBezTo>
                  <a:cubicBezTo>
                    <a:pt x="18" y="30"/>
                    <a:pt x="19" y="29"/>
                    <a:pt x="19" y="28"/>
                  </a:cubicBezTo>
                  <a:cubicBezTo>
                    <a:pt x="26" y="19"/>
                    <a:pt x="34" y="13"/>
                    <a:pt x="44" y="8"/>
                  </a:cubicBezTo>
                  <a:cubicBezTo>
                    <a:pt x="63" y="1"/>
                    <a:pt x="82" y="0"/>
                    <a:pt x="102" y="3"/>
                  </a:cubicBezTo>
                  <a:cubicBezTo>
                    <a:pt x="120" y="7"/>
                    <a:pt x="134" y="14"/>
                    <a:pt x="144" y="24"/>
                  </a:cubicBezTo>
                  <a:cubicBezTo>
                    <a:pt x="155" y="35"/>
                    <a:pt x="161" y="49"/>
                    <a:pt x="164" y="66"/>
                  </a:cubicBezTo>
                  <a:cubicBezTo>
                    <a:pt x="164" y="70"/>
                    <a:pt x="164" y="75"/>
                    <a:pt x="164" y="79"/>
                  </a:cubicBezTo>
                  <a:cubicBezTo>
                    <a:pt x="161" y="81"/>
                    <a:pt x="157" y="82"/>
                    <a:pt x="153" y="83"/>
                  </a:cubicBezTo>
                  <a:cubicBezTo>
                    <a:pt x="152" y="91"/>
                    <a:pt x="151" y="98"/>
                    <a:pt x="148" y="105"/>
                  </a:cubicBez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3" name="Freeform 190">
              <a:extLst>
                <a:ext uri="{FF2B5EF4-FFF2-40B4-BE49-F238E27FC236}">
                  <a16:creationId xmlns:a16="http://schemas.microsoft.com/office/drawing/2014/main" id="{F132D6B8-2597-401B-90BE-B378727B92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1326" y="10572750"/>
              <a:ext cx="149225" cy="141288"/>
            </a:xfrm>
            <a:custGeom>
              <a:avLst/>
              <a:gdLst>
                <a:gd name="T0" fmla="*/ 6 w 94"/>
                <a:gd name="T1" fmla="*/ 4 h 89"/>
                <a:gd name="T2" fmla="*/ 0 w 94"/>
                <a:gd name="T3" fmla="*/ 89 h 89"/>
                <a:gd name="T4" fmla="*/ 94 w 94"/>
                <a:gd name="T5" fmla="*/ 84 h 89"/>
                <a:gd name="T6" fmla="*/ 91 w 94"/>
                <a:gd name="T7" fmla="*/ 0 h 89"/>
                <a:gd name="T8" fmla="*/ 6 w 94"/>
                <a:gd name="T9" fmla="*/ 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89">
                  <a:moveTo>
                    <a:pt x="6" y="4"/>
                  </a:moveTo>
                  <a:lnTo>
                    <a:pt x="0" y="89"/>
                  </a:lnTo>
                  <a:lnTo>
                    <a:pt x="94" y="84"/>
                  </a:lnTo>
                  <a:lnTo>
                    <a:pt x="91" y="0"/>
                  </a:lnTo>
                  <a:lnTo>
                    <a:pt x="6" y="4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4" name="Freeform 191">
              <a:extLst>
                <a:ext uri="{FF2B5EF4-FFF2-40B4-BE49-F238E27FC236}">
                  <a16:creationId xmlns:a16="http://schemas.microsoft.com/office/drawing/2014/main" id="{9D14035E-CF7B-4C95-BA6C-7F647910D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0014" y="10161588"/>
              <a:ext cx="631825" cy="868363"/>
            </a:xfrm>
            <a:custGeom>
              <a:avLst/>
              <a:gdLst>
                <a:gd name="T0" fmla="*/ 262 w 272"/>
                <a:gd name="T1" fmla="*/ 49 h 374"/>
                <a:gd name="T2" fmla="*/ 236 w 272"/>
                <a:gd name="T3" fmla="*/ 33 h 374"/>
                <a:gd name="T4" fmla="*/ 236 w 272"/>
                <a:gd name="T5" fmla="*/ 33 h 374"/>
                <a:gd name="T6" fmla="*/ 201 w 272"/>
                <a:gd name="T7" fmla="*/ 1 h 374"/>
                <a:gd name="T8" fmla="*/ 184 w 272"/>
                <a:gd name="T9" fmla="*/ 5 h 374"/>
                <a:gd name="T10" fmla="*/ 168 w 272"/>
                <a:gd name="T11" fmla="*/ 5 h 374"/>
                <a:gd name="T12" fmla="*/ 144 w 272"/>
                <a:gd name="T13" fmla="*/ 1 h 374"/>
                <a:gd name="T14" fmla="*/ 107 w 272"/>
                <a:gd name="T15" fmla="*/ 34 h 374"/>
                <a:gd name="T16" fmla="*/ 106 w 272"/>
                <a:gd name="T17" fmla="*/ 41 h 374"/>
                <a:gd name="T18" fmla="*/ 90 w 272"/>
                <a:gd name="T19" fmla="*/ 70 h 374"/>
                <a:gd name="T20" fmla="*/ 62 w 272"/>
                <a:gd name="T21" fmla="*/ 124 h 374"/>
                <a:gd name="T22" fmla="*/ 62 w 272"/>
                <a:gd name="T23" fmla="*/ 129 h 374"/>
                <a:gd name="T24" fmla="*/ 49 w 272"/>
                <a:gd name="T25" fmla="*/ 154 h 374"/>
                <a:gd name="T26" fmla="*/ 12 w 272"/>
                <a:gd name="T27" fmla="*/ 219 h 374"/>
                <a:gd name="T28" fmla="*/ 14 w 272"/>
                <a:gd name="T29" fmla="*/ 235 h 374"/>
                <a:gd name="T30" fmla="*/ 0 w 272"/>
                <a:gd name="T31" fmla="*/ 284 h 374"/>
                <a:gd name="T32" fmla="*/ 88 w 272"/>
                <a:gd name="T33" fmla="*/ 374 h 374"/>
                <a:gd name="T34" fmla="*/ 120 w 272"/>
                <a:gd name="T35" fmla="*/ 369 h 374"/>
                <a:gd name="T36" fmla="*/ 151 w 272"/>
                <a:gd name="T37" fmla="*/ 367 h 374"/>
                <a:gd name="T38" fmla="*/ 187 w 272"/>
                <a:gd name="T39" fmla="*/ 365 h 374"/>
                <a:gd name="T40" fmla="*/ 254 w 272"/>
                <a:gd name="T41" fmla="*/ 286 h 374"/>
                <a:gd name="T42" fmla="*/ 239 w 272"/>
                <a:gd name="T43" fmla="*/ 226 h 374"/>
                <a:gd name="T44" fmla="*/ 235 w 272"/>
                <a:gd name="T45" fmla="*/ 189 h 374"/>
                <a:gd name="T46" fmla="*/ 241 w 272"/>
                <a:gd name="T47" fmla="*/ 163 h 374"/>
                <a:gd name="T48" fmla="*/ 235 w 272"/>
                <a:gd name="T49" fmla="*/ 137 h 374"/>
                <a:gd name="T50" fmla="*/ 235 w 272"/>
                <a:gd name="T51" fmla="*/ 115 h 374"/>
                <a:gd name="T52" fmla="*/ 240 w 272"/>
                <a:gd name="T53" fmla="*/ 93 h 374"/>
                <a:gd name="T54" fmla="*/ 262 w 272"/>
                <a:gd name="T55" fmla="*/ 49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72" h="374">
                  <a:moveTo>
                    <a:pt x="262" y="49"/>
                  </a:moveTo>
                  <a:cubicBezTo>
                    <a:pt x="258" y="39"/>
                    <a:pt x="247" y="33"/>
                    <a:pt x="236" y="33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4" y="15"/>
                    <a:pt x="219" y="1"/>
                    <a:pt x="201" y="1"/>
                  </a:cubicBezTo>
                  <a:cubicBezTo>
                    <a:pt x="195" y="1"/>
                    <a:pt x="189" y="2"/>
                    <a:pt x="184" y="5"/>
                  </a:cubicBezTo>
                  <a:cubicBezTo>
                    <a:pt x="179" y="8"/>
                    <a:pt x="173" y="7"/>
                    <a:pt x="168" y="5"/>
                  </a:cubicBezTo>
                  <a:cubicBezTo>
                    <a:pt x="161" y="1"/>
                    <a:pt x="153" y="0"/>
                    <a:pt x="144" y="1"/>
                  </a:cubicBezTo>
                  <a:cubicBezTo>
                    <a:pt x="126" y="3"/>
                    <a:pt x="111" y="17"/>
                    <a:pt x="107" y="34"/>
                  </a:cubicBezTo>
                  <a:cubicBezTo>
                    <a:pt x="106" y="36"/>
                    <a:pt x="106" y="39"/>
                    <a:pt x="106" y="41"/>
                  </a:cubicBezTo>
                  <a:cubicBezTo>
                    <a:pt x="105" y="53"/>
                    <a:pt x="99" y="63"/>
                    <a:pt x="90" y="70"/>
                  </a:cubicBezTo>
                  <a:cubicBezTo>
                    <a:pt x="73" y="82"/>
                    <a:pt x="62" y="102"/>
                    <a:pt x="62" y="124"/>
                  </a:cubicBezTo>
                  <a:cubicBezTo>
                    <a:pt x="62" y="126"/>
                    <a:pt x="62" y="127"/>
                    <a:pt x="62" y="129"/>
                  </a:cubicBezTo>
                  <a:cubicBezTo>
                    <a:pt x="62" y="139"/>
                    <a:pt x="58" y="148"/>
                    <a:pt x="49" y="154"/>
                  </a:cubicBezTo>
                  <a:cubicBezTo>
                    <a:pt x="27" y="167"/>
                    <a:pt x="12" y="191"/>
                    <a:pt x="12" y="219"/>
                  </a:cubicBezTo>
                  <a:cubicBezTo>
                    <a:pt x="12" y="225"/>
                    <a:pt x="13" y="230"/>
                    <a:pt x="14" y="235"/>
                  </a:cubicBezTo>
                  <a:cubicBezTo>
                    <a:pt x="5" y="249"/>
                    <a:pt x="0" y="266"/>
                    <a:pt x="0" y="284"/>
                  </a:cubicBezTo>
                  <a:cubicBezTo>
                    <a:pt x="1" y="332"/>
                    <a:pt x="40" y="372"/>
                    <a:pt x="88" y="374"/>
                  </a:cubicBezTo>
                  <a:cubicBezTo>
                    <a:pt x="99" y="374"/>
                    <a:pt x="110" y="372"/>
                    <a:pt x="120" y="369"/>
                  </a:cubicBezTo>
                  <a:cubicBezTo>
                    <a:pt x="130" y="366"/>
                    <a:pt x="140" y="365"/>
                    <a:pt x="151" y="367"/>
                  </a:cubicBezTo>
                  <a:cubicBezTo>
                    <a:pt x="162" y="369"/>
                    <a:pt x="174" y="368"/>
                    <a:pt x="187" y="365"/>
                  </a:cubicBezTo>
                  <a:cubicBezTo>
                    <a:pt x="223" y="356"/>
                    <a:pt x="251" y="324"/>
                    <a:pt x="254" y="286"/>
                  </a:cubicBezTo>
                  <a:cubicBezTo>
                    <a:pt x="256" y="264"/>
                    <a:pt x="250" y="243"/>
                    <a:pt x="239" y="226"/>
                  </a:cubicBezTo>
                  <a:cubicBezTo>
                    <a:pt x="231" y="215"/>
                    <a:pt x="230" y="201"/>
                    <a:pt x="235" y="189"/>
                  </a:cubicBezTo>
                  <a:cubicBezTo>
                    <a:pt x="239" y="181"/>
                    <a:pt x="241" y="172"/>
                    <a:pt x="241" y="163"/>
                  </a:cubicBezTo>
                  <a:cubicBezTo>
                    <a:pt x="241" y="154"/>
                    <a:pt x="239" y="145"/>
                    <a:pt x="235" y="137"/>
                  </a:cubicBezTo>
                  <a:cubicBezTo>
                    <a:pt x="232" y="130"/>
                    <a:pt x="232" y="122"/>
                    <a:pt x="235" y="115"/>
                  </a:cubicBezTo>
                  <a:cubicBezTo>
                    <a:pt x="238" y="108"/>
                    <a:pt x="240" y="101"/>
                    <a:pt x="240" y="93"/>
                  </a:cubicBezTo>
                  <a:cubicBezTo>
                    <a:pt x="259" y="90"/>
                    <a:pt x="272" y="70"/>
                    <a:pt x="262" y="49"/>
                  </a:cubicBezTo>
                  <a:close/>
                </a:path>
              </a:pathLst>
            </a:custGeom>
            <a:solidFill>
              <a:srgbClr val="1B1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5" name="Freeform 192">
              <a:extLst>
                <a:ext uri="{FF2B5EF4-FFF2-40B4-BE49-F238E27FC236}">
                  <a16:creationId xmlns:a16="http://schemas.microsoft.com/office/drawing/2014/main" id="{784C03AC-0DCE-400F-A247-BE44B8C0D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4164" y="10382250"/>
              <a:ext cx="157163" cy="444500"/>
            </a:xfrm>
            <a:custGeom>
              <a:avLst/>
              <a:gdLst>
                <a:gd name="T0" fmla="*/ 68 w 68"/>
                <a:gd name="T1" fmla="*/ 0 h 192"/>
                <a:gd name="T2" fmla="*/ 63 w 68"/>
                <a:gd name="T3" fmla="*/ 4 h 192"/>
                <a:gd name="T4" fmla="*/ 59 w 68"/>
                <a:gd name="T5" fmla="*/ 9 h 192"/>
                <a:gd name="T6" fmla="*/ 51 w 68"/>
                <a:gd name="T7" fmla="*/ 19 h 192"/>
                <a:gd name="T8" fmla="*/ 40 w 68"/>
                <a:gd name="T9" fmla="*/ 43 h 192"/>
                <a:gd name="T10" fmla="*/ 37 w 68"/>
                <a:gd name="T11" fmla="*/ 68 h 192"/>
                <a:gd name="T12" fmla="*/ 36 w 68"/>
                <a:gd name="T13" fmla="*/ 95 h 192"/>
                <a:gd name="T14" fmla="*/ 33 w 68"/>
                <a:gd name="T15" fmla="*/ 121 h 192"/>
                <a:gd name="T16" fmla="*/ 27 w 68"/>
                <a:gd name="T17" fmla="*/ 146 h 192"/>
                <a:gd name="T18" fmla="*/ 17 w 68"/>
                <a:gd name="T19" fmla="*/ 171 h 192"/>
                <a:gd name="T20" fmla="*/ 0 w 68"/>
                <a:gd name="T21" fmla="*/ 192 h 192"/>
                <a:gd name="T22" fmla="*/ 15 w 68"/>
                <a:gd name="T23" fmla="*/ 170 h 192"/>
                <a:gd name="T24" fmla="*/ 23 w 68"/>
                <a:gd name="T25" fmla="*/ 146 h 192"/>
                <a:gd name="T26" fmla="*/ 32 w 68"/>
                <a:gd name="T27" fmla="*/ 94 h 192"/>
                <a:gd name="T28" fmla="*/ 33 w 68"/>
                <a:gd name="T29" fmla="*/ 68 h 192"/>
                <a:gd name="T30" fmla="*/ 37 w 68"/>
                <a:gd name="T31" fmla="*/ 42 h 192"/>
                <a:gd name="T32" fmla="*/ 49 w 68"/>
                <a:gd name="T33" fmla="*/ 18 h 192"/>
                <a:gd name="T34" fmla="*/ 58 w 68"/>
                <a:gd name="T35" fmla="*/ 8 h 192"/>
                <a:gd name="T36" fmla="*/ 68 w 68"/>
                <a:gd name="T3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8" h="192">
                  <a:moveTo>
                    <a:pt x="68" y="0"/>
                  </a:moveTo>
                  <a:cubicBezTo>
                    <a:pt x="66" y="1"/>
                    <a:pt x="65" y="3"/>
                    <a:pt x="63" y="4"/>
                  </a:cubicBezTo>
                  <a:cubicBezTo>
                    <a:pt x="62" y="6"/>
                    <a:pt x="60" y="7"/>
                    <a:pt x="59" y="9"/>
                  </a:cubicBezTo>
                  <a:cubicBezTo>
                    <a:pt x="56" y="12"/>
                    <a:pt x="53" y="16"/>
                    <a:pt x="51" y="19"/>
                  </a:cubicBezTo>
                  <a:cubicBezTo>
                    <a:pt x="46" y="27"/>
                    <a:pt x="43" y="34"/>
                    <a:pt x="40" y="43"/>
                  </a:cubicBezTo>
                  <a:cubicBezTo>
                    <a:pt x="38" y="51"/>
                    <a:pt x="37" y="60"/>
                    <a:pt x="37" y="68"/>
                  </a:cubicBezTo>
                  <a:cubicBezTo>
                    <a:pt x="37" y="77"/>
                    <a:pt x="37" y="86"/>
                    <a:pt x="36" y="95"/>
                  </a:cubicBezTo>
                  <a:cubicBezTo>
                    <a:pt x="35" y="103"/>
                    <a:pt x="34" y="112"/>
                    <a:pt x="33" y="121"/>
                  </a:cubicBezTo>
                  <a:cubicBezTo>
                    <a:pt x="31" y="129"/>
                    <a:pt x="29" y="138"/>
                    <a:pt x="27" y="146"/>
                  </a:cubicBezTo>
                  <a:cubicBezTo>
                    <a:pt x="24" y="155"/>
                    <a:pt x="21" y="163"/>
                    <a:pt x="17" y="171"/>
                  </a:cubicBezTo>
                  <a:cubicBezTo>
                    <a:pt x="13" y="179"/>
                    <a:pt x="8" y="187"/>
                    <a:pt x="0" y="192"/>
                  </a:cubicBezTo>
                  <a:cubicBezTo>
                    <a:pt x="7" y="186"/>
                    <a:pt x="11" y="178"/>
                    <a:pt x="15" y="170"/>
                  </a:cubicBezTo>
                  <a:cubicBezTo>
                    <a:pt x="19" y="162"/>
                    <a:pt x="21" y="154"/>
                    <a:pt x="23" y="146"/>
                  </a:cubicBezTo>
                  <a:cubicBezTo>
                    <a:pt x="28" y="129"/>
                    <a:pt x="30" y="111"/>
                    <a:pt x="32" y="94"/>
                  </a:cubicBezTo>
                  <a:cubicBezTo>
                    <a:pt x="32" y="85"/>
                    <a:pt x="33" y="77"/>
                    <a:pt x="33" y="68"/>
                  </a:cubicBezTo>
                  <a:cubicBezTo>
                    <a:pt x="33" y="59"/>
                    <a:pt x="34" y="50"/>
                    <a:pt x="37" y="42"/>
                  </a:cubicBezTo>
                  <a:cubicBezTo>
                    <a:pt x="40" y="33"/>
                    <a:pt x="44" y="25"/>
                    <a:pt x="49" y="18"/>
                  </a:cubicBezTo>
                  <a:cubicBezTo>
                    <a:pt x="52" y="14"/>
                    <a:pt x="55" y="11"/>
                    <a:pt x="58" y="8"/>
                  </a:cubicBezTo>
                  <a:cubicBezTo>
                    <a:pt x="61" y="5"/>
                    <a:pt x="64" y="2"/>
                    <a:pt x="68" y="0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6" name="Freeform 193">
              <a:extLst>
                <a:ext uri="{FF2B5EF4-FFF2-40B4-BE49-F238E27FC236}">
                  <a16:creationId xmlns:a16="http://schemas.microsoft.com/office/drawing/2014/main" id="{23796522-F626-4B8D-AE89-8D7B2DF4E5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1001" y="10334625"/>
              <a:ext cx="188913" cy="530225"/>
            </a:xfrm>
            <a:custGeom>
              <a:avLst/>
              <a:gdLst>
                <a:gd name="T0" fmla="*/ 81 w 81"/>
                <a:gd name="T1" fmla="*/ 0 h 228"/>
                <a:gd name="T2" fmla="*/ 75 w 81"/>
                <a:gd name="T3" fmla="*/ 4 h 228"/>
                <a:gd name="T4" fmla="*/ 69 w 81"/>
                <a:gd name="T5" fmla="*/ 10 h 228"/>
                <a:gd name="T6" fmla="*/ 60 w 81"/>
                <a:gd name="T7" fmla="*/ 22 h 228"/>
                <a:gd name="T8" fmla="*/ 47 w 81"/>
                <a:gd name="T9" fmla="*/ 50 h 228"/>
                <a:gd name="T10" fmla="*/ 43 w 81"/>
                <a:gd name="T11" fmla="*/ 81 h 228"/>
                <a:gd name="T12" fmla="*/ 42 w 81"/>
                <a:gd name="T13" fmla="*/ 112 h 228"/>
                <a:gd name="T14" fmla="*/ 38 w 81"/>
                <a:gd name="T15" fmla="*/ 144 h 228"/>
                <a:gd name="T16" fmla="*/ 31 w 81"/>
                <a:gd name="T17" fmla="*/ 174 h 228"/>
                <a:gd name="T18" fmla="*/ 19 w 81"/>
                <a:gd name="T19" fmla="*/ 204 h 228"/>
                <a:gd name="T20" fmla="*/ 0 w 81"/>
                <a:gd name="T21" fmla="*/ 228 h 228"/>
                <a:gd name="T22" fmla="*/ 17 w 81"/>
                <a:gd name="T23" fmla="*/ 203 h 228"/>
                <a:gd name="T24" fmla="*/ 27 w 81"/>
                <a:gd name="T25" fmla="*/ 173 h 228"/>
                <a:gd name="T26" fmla="*/ 38 w 81"/>
                <a:gd name="T27" fmla="*/ 112 h 228"/>
                <a:gd name="T28" fmla="*/ 39 w 81"/>
                <a:gd name="T29" fmla="*/ 81 h 228"/>
                <a:gd name="T30" fmla="*/ 44 w 81"/>
                <a:gd name="T31" fmla="*/ 49 h 228"/>
                <a:gd name="T32" fmla="*/ 58 w 81"/>
                <a:gd name="T33" fmla="*/ 21 h 228"/>
                <a:gd name="T34" fmla="*/ 69 w 81"/>
                <a:gd name="T35" fmla="*/ 9 h 228"/>
                <a:gd name="T36" fmla="*/ 81 w 81"/>
                <a:gd name="T37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1" h="228">
                  <a:moveTo>
                    <a:pt x="81" y="0"/>
                  </a:moveTo>
                  <a:cubicBezTo>
                    <a:pt x="79" y="1"/>
                    <a:pt x="77" y="2"/>
                    <a:pt x="75" y="4"/>
                  </a:cubicBezTo>
                  <a:cubicBezTo>
                    <a:pt x="73" y="6"/>
                    <a:pt x="71" y="8"/>
                    <a:pt x="69" y="10"/>
                  </a:cubicBezTo>
                  <a:cubicBezTo>
                    <a:pt x="66" y="14"/>
                    <a:pt x="63" y="18"/>
                    <a:pt x="60" y="22"/>
                  </a:cubicBezTo>
                  <a:cubicBezTo>
                    <a:pt x="54" y="31"/>
                    <a:pt x="50" y="40"/>
                    <a:pt x="47" y="50"/>
                  </a:cubicBezTo>
                  <a:cubicBezTo>
                    <a:pt x="45" y="60"/>
                    <a:pt x="43" y="70"/>
                    <a:pt x="43" y="81"/>
                  </a:cubicBezTo>
                  <a:cubicBezTo>
                    <a:pt x="43" y="91"/>
                    <a:pt x="43" y="102"/>
                    <a:pt x="42" y="112"/>
                  </a:cubicBezTo>
                  <a:cubicBezTo>
                    <a:pt x="41" y="123"/>
                    <a:pt x="40" y="133"/>
                    <a:pt x="38" y="144"/>
                  </a:cubicBezTo>
                  <a:cubicBezTo>
                    <a:pt x="36" y="154"/>
                    <a:pt x="34" y="164"/>
                    <a:pt x="31" y="174"/>
                  </a:cubicBezTo>
                  <a:cubicBezTo>
                    <a:pt x="28" y="185"/>
                    <a:pt x="24" y="194"/>
                    <a:pt x="19" y="204"/>
                  </a:cubicBezTo>
                  <a:cubicBezTo>
                    <a:pt x="14" y="213"/>
                    <a:pt x="9" y="222"/>
                    <a:pt x="0" y="228"/>
                  </a:cubicBezTo>
                  <a:cubicBezTo>
                    <a:pt x="8" y="222"/>
                    <a:pt x="13" y="212"/>
                    <a:pt x="17" y="203"/>
                  </a:cubicBezTo>
                  <a:cubicBezTo>
                    <a:pt x="22" y="193"/>
                    <a:pt x="25" y="184"/>
                    <a:pt x="27" y="173"/>
                  </a:cubicBezTo>
                  <a:cubicBezTo>
                    <a:pt x="33" y="153"/>
                    <a:pt x="36" y="133"/>
                    <a:pt x="38" y="112"/>
                  </a:cubicBezTo>
                  <a:cubicBezTo>
                    <a:pt x="39" y="102"/>
                    <a:pt x="39" y="91"/>
                    <a:pt x="39" y="81"/>
                  </a:cubicBezTo>
                  <a:cubicBezTo>
                    <a:pt x="39" y="70"/>
                    <a:pt x="41" y="59"/>
                    <a:pt x="44" y="49"/>
                  </a:cubicBezTo>
                  <a:cubicBezTo>
                    <a:pt x="47" y="39"/>
                    <a:pt x="52" y="30"/>
                    <a:pt x="58" y="21"/>
                  </a:cubicBezTo>
                  <a:cubicBezTo>
                    <a:pt x="61" y="17"/>
                    <a:pt x="65" y="13"/>
                    <a:pt x="69" y="9"/>
                  </a:cubicBezTo>
                  <a:cubicBezTo>
                    <a:pt x="72" y="5"/>
                    <a:pt x="76" y="2"/>
                    <a:pt x="81" y="0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7" name="Freeform 194">
              <a:extLst>
                <a:ext uri="{FF2B5EF4-FFF2-40B4-BE49-F238E27FC236}">
                  <a16:creationId xmlns:a16="http://schemas.microsoft.com/office/drawing/2014/main" id="{7DF03ED5-211D-4C96-B1D4-2F7C628A6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9" y="11858625"/>
              <a:ext cx="215900" cy="117475"/>
            </a:xfrm>
            <a:custGeom>
              <a:avLst/>
              <a:gdLst>
                <a:gd name="T0" fmla="*/ 0 w 93"/>
                <a:gd name="T1" fmla="*/ 0 h 51"/>
                <a:gd name="T2" fmla="*/ 17 w 93"/>
                <a:gd name="T3" fmla="*/ 22 h 51"/>
                <a:gd name="T4" fmla="*/ 39 w 93"/>
                <a:gd name="T5" fmla="*/ 37 h 51"/>
                <a:gd name="T6" fmla="*/ 46 w 93"/>
                <a:gd name="T7" fmla="*/ 40 h 51"/>
                <a:gd name="T8" fmla="*/ 49 w 93"/>
                <a:gd name="T9" fmla="*/ 42 h 51"/>
                <a:gd name="T10" fmla="*/ 52 w 93"/>
                <a:gd name="T11" fmla="*/ 43 h 51"/>
                <a:gd name="T12" fmla="*/ 59 w 93"/>
                <a:gd name="T13" fmla="*/ 45 h 51"/>
                <a:gd name="T14" fmla="*/ 65 w 93"/>
                <a:gd name="T15" fmla="*/ 46 h 51"/>
                <a:gd name="T16" fmla="*/ 69 w 93"/>
                <a:gd name="T17" fmla="*/ 47 h 51"/>
                <a:gd name="T18" fmla="*/ 72 w 93"/>
                <a:gd name="T19" fmla="*/ 48 h 51"/>
                <a:gd name="T20" fmla="*/ 79 w 93"/>
                <a:gd name="T21" fmla="*/ 49 h 51"/>
                <a:gd name="T22" fmla="*/ 93 w 93"/>
                <a:gd name="T23" fmla="*/ 50 h 51"/>
                <a:gd name="T24" fmla="*/ 79 w 93"/>
                <a:gd name="T25" fmla="*/ 51 h 51"/>
                <a:gd name="T26" fmla="*/ 72 w 93"/>
                <a:gd name="T27" fmla="*/ 50 h 51"/>
                <a:gd name="T28" fmla="*/ 68 w 93"/>
                <a:gd name="T29" fmla="*/ 50 h 51"/>
                <a:gd name="T30" fmla="*/ 65 w 93"/>
                <a:gd name="T31" fmla="*/ 49 h 51"/>
                <a:gd name="T32" fmla="*/ 58 w 93"/>
                <a:gd name="T33" fmla="*/ 48 h 51"/>
                <a:gd name="T34" fmla="*/ 51 w 93"/>
                <a:gd name="T35" fmla="*/ 46 h 51"/>
                <a:gd name="T36" fmla="*/ 47 w 93"/>
                <a:gd name="T37" fmla="*/ 45 h 51"/>
                <a:gd name="T38" fmla="*/ 44 w 93"/>
                <a:gd name="T39" fmla="*/ 44 h 51"/>
                <a:gd name="T40" fmla="*/ 38 w 93"/>
                <a:gd name="T41" fmla="*/ 41 h 51"/>
                <a:gd name="T42" fmla="*/ 15 w 93"/>
                <a:gd name="T43" fmla="*/ 24 h 51"/>
                <a:gd name="T44" fmla="*/ 6 w 93"/>
                <a:gd name="T45" fmla="*/ 13 h 51"/>
                <a:gd name="T46" fmla="*/ 0 w 93"/>
                <a:gd name="T4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3" h="51">
                  <a:moveTo>
                    <a:pt x="0" y="0"/>
                  </a:moveTo>
                  <a:cubicBezTo>
                    <a:pt x="4" y="8"/>
                    <a:pt x="10" y="15"/>
                    <a:pt x="17" y="22"/>
                  </a:cubicBezTo>
                  <a:cubicBezTo>
                    <a:pt x="24" y="28"/>
                    <a:pt x="31" y="33"/>
                    <a:pt x="39" y="37"/>
                  </a:cubicBezTo>
                  <a:cubicBezTo>
                    <a:pt x="41" y="38"/>
                    <a:pt x="44" y="39"/>
                    <a:pt x="46" y="40"/>
                  </a:cubicBezTo>
                  <a:cubicBezTo>
                    <a:pt x="47" y="41"/>
                    <a:pt x="48" y="41"/>
                    <a:pt x="49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4" y="43"/>
                    <a:pt x="56" y="44"/>
                    <a:pt x="59" y="45"/>
                  </a:cubicBezTo>
                  <a:cubicBezTo>
                    <a:pt x="61" y="45"/>
                    <a:pt x="63" y="46"/>
                    <a:pt x="65" y="46"/>
                  </a:cubicBezTo>
                  <a:cubicBezTo>
                    <a:pt x="66" y="47"/>
                    <a:pt x="68" y="47"/>
                    <a:pt x="69" y="47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84" y="49"/>
                    <a:pt x="88" y="49"/>
                    <a:pt x="93" y="50"/>
                  </a:cubicBezTo>
                  <a:cubicBezTo>
                    <a:pt x="88" y="50"/>
                    <a:pt x="84" y="51"/>
                    <a:pt x="79" y="51"/>
                  </a:cubicBezTo>
                  <a:cubicBezTo>
                    <a:pt x="72" y="50"/>
                    <a:pt x="72" y="50"/>
                    <a:pt x="72" y="50"/>
                  </a:cubicBezTo>
                  <a:cubicBezTo>
                    <a:pt x="68" y="50"/>
                    <a:pt x="68" y="50"/>
                    <a:pt x="68" y="50"/>
                  </a:cubicBezTo>
                  <a:cubicBezTo>
                    <a:pt x="67" y="50"/>
                    <a:pt x="66" y="50"/>
                    <a:pt x="65" y="49"/>
                  </a:cubicBezTo>
                  <a:cubicBezTo>
                    <a:pt x="62" y="49"/>
                    <a:pt x="60" y="49"/>
                    <a:pt x="58" y="48"/>
                  </a:cubicBezTo>
                  <a:cubicBezTo>
                    <a:pt x="55" y="48"/>
                    <a:pt x="53" y="47"/>
                    <a:pt x="51" y="46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6" y="45"/>
                    <a:pt x="45" y="44"/>
                    <a:pt x="44" y="44"/>
                  </a:cubicBezTo>
                  <a:cubicBezTo>
                    <a:pt x="42" y="43"/>
                    <a:pt x="40" y="42"/>
                    <a:pt x="38" y="41"/>
                  </a:cubicBezTo>
                  <a:cubicBezTo>
                    <a:pt x="29" y="37"/>
                    <a:pt x="21" y="31"/>
                    <a:pt x="15" y="24"/>
                  </a:cubicBezTo>
                  <a:cubicBezTo>
                    <a:pt x="11" y="20"/>
                    <a:pt x="9" y="16"/>
                    <a:pt x="6" y="13"/>
                  </a:cubicBezTo>
                  <a:cubicBezTo>
                    <a:pt x="4" y="8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8" name="Freeform 195">
              <a:extLst>
                <a:ext uri="{FF2B5EF4-FFF2-40B4-BE49-F238E27FC236}">
                  <a16:creationId xmlns:a16="http://schemas.microsoft.com/office/drawing/2014/main" id="{16E8EBF5-4659-4D7F-AEC4-AA5DC9A30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2614" y="11825288"/>
              <a:ext cx="215900" cy="120650"/>
            </a:xfrm>
            <a:custGeom>
              <a:avLst/>
              <a:gdLst>
                <a:gd name="T0" fmla="*/ 0 w 93"/>
                <a:gd name="T1" fmla="*/ 50 h 52"/>
                <a:gd name="T2" fmla="*/ 27 w 93"/>
                <a:gd name="T3" fmla="*/ 48 h 52"/>
                <a:gd name="T4" fmla="*/ 53 w 93"/>
                <a:gd name="T5" fmla="*/ 38 h 52"/>
                <a:gd name="T6" fmla="*/ 59 w 93"/>
                <a:gd name="T7" fmla="*/ 34 h 52"/>
                <a:gd name="T8" fmla="*/ 62 w 93"/>
                <a:gd name="T9" fmla="*/ 32 h 52"/>
                <a:gd name="T10" fmla="*/ 65 w 93"/>
                <a:gd name="T11" fmla="*/ 30 h 52"/>
                <a:gd name="T12" fmla="*/ 70 w 93"/>
                <a:gd name="T13" fmla="*/ 26 h 52"/>
                <a:gd name="T14" fmla="*/ 75 w 93"/>
                <a:gd name="T15" fmla="*/ 21 h 52"/>
                <a:gd name="T16" fmla="*/ 78 w 93"/>
                <a:gd name="T17" fmla="*/ 19 h 52"/>
                <a:gd name="T18" fmla="*/ 80 w 93"/>
                <a:gd name="T19" fmla="*/ 16 h 52"/>
                <a:gd name="T20" fmla="*/ 85 w 93"/>
                <a:gd name="T21" fmla="*/ 11 h 52"/>
                <a:gd name="T22" fmla="*/ 93 w 93"/>
                <a:gd name="T23" fmla="*/ 0 h 52"/>
                <a:gd name="T24" fmla="*/ 86 w 93"/>
                <a:gd name="T25" fmla="*/ 12 h 52"/>
                <a:gd name="T26" fmla="*/ 82 w 93"/>
                <a:gd name="T27" fmla="*/ 18 h 52"/>
                <a:gd name="T28" fmla="*/ 80 w 93"/>
                <a:gd name="T29" fmla="*/ 21 h 52"/>
                <a:gd name="T30" fmla="*/ 77 w 93"/>
                <a:gd name="T31" fmla="*/ 24 h 52"/>
                <a:gd name="T32" fmla="*/ 72 w 93"/>
                <a:gd name="T33" fmla="*/ 29 h 52"/>
                <a:gd name="T34" fmla="*/ 67 w 93"/>
                <a:gd name="T35" fmla="*/ 33 h 52"/>
                <a:gd name="T36" fmla="*/ 64 w 93"/>
                <a:gd name="T37" fmla="*/ 36 h 52"/>
                <a:gd name="T38" fmla="*/ 61 w 93"/>
                <a:gd name="T39" fmla="*/ 38 h 52"/>
                <a:gd name="T40" fmla="*/ 55 w 93"/>
                <a:gd name="T41" fmla="*/ 41 h 52"/>
                <a:gd name="T42" fmla="*/ 28 w 93"/>
                <a:gd name="T43" fmla="*/ 51 h 52"/>
                <a:gd name="T44" fmla="*/ 14 w 93"/>
                <a:gd name="T45" fmla="*/ 52 h 52"/>
                <a:gd name="T46" fmla="*/ 0 w 93"/>
                <a:gd name="T47" fmla="*/ 5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3" h="52">
                  <a:moveTo>
                    <a:pt x="0" y="50"/>
                  </a:moveTo>
                  <a:cubicBezTo>
                    <a:pt x="9" y="51"/>
                    <a:pt x="18" y="50"/>
                    <a:pt x="27" y="48"/>
                  </a:cubicBezTo>
                  <a:cubicBezTo>
                    <a:pt x="36" y="46"/>
                    <a:pt x="45" y="43"/>
                    <a:pt x="53" y="38"/>
                  </a:cubicBezTo>
                  <a:cubicBezTo>
                    <a:pt x="55" y="37"/>
                    <a:pt x="57" y="36"/>
                    <a:pt x="59" y="34"/>
                  </a:cubicBezTo>
                  <a:cubicBezTo>
                    <a:pt x="60" y="34"/>
                    <a:pt x="61" y="33"/>
                    <a:pt x="62" y="32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66" y="29"/>
                    <a:pt x="68" y="28"/>
                    <a:pt x="70" y="26"/>
                  </a:cubicBezTo>
                  <a:cubicBezTo>
                    <a:pt x="72" y="24"/>
                    <a:pt x="73" y="23"/>
                    <a:pt x="75" y="21"/>
                  </a:cubicBezTo>
                  <a:cubicBezTo>
                    <a:pt x="76" y="21"/>
                    <a:pt x="77" y="20"/>
                    <a:pt x="78" y="19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8" y="8"/>
                    <a:pt x="90" y="4"/>
                    <a:pt x="93" y="0"/>
                  </a:cubicBezTo>
                  <a:cubicBezTo>
                    <a:pt x="91" y="4"/>
                    <a:pt x="89" y="8"/>
                    <a:pt x="86" y="12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79" y="22"/>
                    <a:pt x="78" y="23"/>
                    <a:pt x="77" y="24"/>
                  </a:cubicBezTo>
                  <a:cubicBezTo>
                    <a:pt x="76" y="25"/>
                    <a:pt x="74" y="27"/>
                    <a:pt x="72" y="29"/>
                  </a:cubicBezTo>
                  <a:cubicBezTo>
                    <a:pt x="71" y="30"/>
                    <a:pt x="69" y="32"/>
                    <a:pt x="67" y="33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2" y="37"/>
                    <a:pt x="61" y="38"/>
                  </a:cubicBezTo>
                  <a:cubicBezTo>
                    <a:pt x="59" y="39"/>
                    <a:pt x="57" y="40"/>
                    <a:pt x="55" y="41"/>
                  </a:cubicBezTo>
                  <a:cubicBezTo>
                    <a:pt x="47" y="46"/>
                    <a:pt x="37" y="49"/>
                    <a:pt x="28" y="51"/>
                  </a:cubicBezTo>
                  <a:cubicBezTo>
                    <a:pt x="23" y="52"/>
                    <a:pt x="19" y="52"/>
                    <a:pt x="14" y="52"/>
                  </a:cubicBezTo>
                  <a:cubicBezTo>
                    <a:pt x="9" y="52"/>
                    <a:pt x="4" y="51"/>
                    <a:pt x="0" y="50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9" name="Freeform 196">
              <a:extLst>
                <a:ext uri="{FF2B5EF4-FFF2-40B4-BE49-F238E27FC236}">
                  <a16:creationId xmlns:a16="http://schemas.microsoft.com/office/drawing/2014/main" id="{1A358745-0AEE-4ED2-BD69-96DF9054A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7476" y="11915775"/>
              <a:ext cx="409575" cy="1512888"/>
            </a:xfrm>
            <a:custGeom>
              <a:avLst/>
              <a:gdLst>
                <a:gd name="T0" fmla="*/ 177 w 177"/>
                <a:gd name="T1" fmla="*/ 0 h 651"/>
                <a:gd name="T2" fmla="*/ 177 w 177"/>
                <a:gd name="T3" fmla="*/ 4 h 651"/>
                <a:gd name="T4" fmla="*/ 176 w 177"/>
                <a:gd name="T5" fmla="*/ 14 h 651"/>
                <a:gd name="T6" fmla="*/ 161 w 177"/>
                <a:gd name="T7" fmla="*/ 30 h 651"/>
                <a:gd name="T8" fmla="*/ 136 w 177"/>
                <a:gd name="T9" fmla="*/ 303 h 651"/>
                <a:gd name="T10" fmla="*/ 132 w 177"/>
                <a:gd name="T11" fmla="*/ 318 h 651"/>
                <a:gd name="T12" fmla="*/ 107 w 177"/>
                <a:gd name="T13" fmla="*/ 365 h 651"/>
                <a:gd name="T14" fmla="*/ 105 w 177"/>
                <a:gd name="T15" fmla="*/ 370 h 651"/>
                <a:gd name="T16" fmla="*/ 8 w 177"/>
                <a:gd name="T17" fmla="*/ 651 h 651"/>
                <a:gd name="T18" fmla="*/ 0 w 177"/>
                <a:gd name="T19" fmla="*/ 649 h 651"/>
                <a:gd name="T20" fmla="*/ 92 w 177"/>
                <a:gd name="T21" fmla="*/ 363 h 651"/>
                <a:gd name="T22" fmla="*/ 126 w 177"/>
                <a:gd name="T23" fmla="*/ 299 h 651"/>
                <a:gd name="T24" fmla="*/ 148 w 177"/>
                <a:gd name="T25" fmla="*/ 25 h 651"/>
                <a:gd name="T26" fmla="*/ 177 w 177"/>
                <a:gd name="T27" fmla="*/ 0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7" h="651">
                  <a:moveTo>
                    <a:pt x="177" y="0"/>
                  </a:moveTo>
                  <a:cubicBezTo>
                    <a:pt x="177" y="4"/>
                    <a:pt x="177" y="4"/>
                    <a:pt x="177" y="4"/>
                  </a:cubicBezTo>
                  <a:cubicBezTo>
                    <a:pt x="177" y="7"/>
                    <a:pt x="176" y="10"/>
                    <a:pt x="176" y="14"/>
                  </a:cubicBezTo>
                  <a:cubicBezTo>
                    <a:pt x="176" y="17"/>
                    <a:pt x="161" y="27"/>
                    <a:pt x="161" y="30"/>
                  </a:cubicBezTo>
                  <a:cubicBezTo>
                    <a:pt x="156" y="116"/>
                    <a:pt x="146" y="224"/>
                    <a:pt x="136" y="303"/>
                  </a:cubicBezTo>
                  <a:cubicBezTo>
                    <a:pt x="136" y="308"/>
                    <a:pt x="134" y="314"/>
                    <a:pt x="132" y="318"/>
                  </a:cubicBezTo>
                  <a:cubicBezTo>
                    <a:pt x="107" y="365"/>
                    <a:pt x="107" y="365"/>
                    <a:pt x="107" y="365"/>
                  </a:cubicBezTo>
                  <a:cubicBezTo>
                    <a:pt x="106" y="367"/>
                    <a:pt x="105" y="368"/>
                    <a:pt x="105" y="370"/>
                  </a:cubicBezTo>
                  <a:cubicBezTo>
                    <a:pt x="8" y="651"/>
                    <a:pt x="8" y="651"/>
                    <a:pt x="8" y="651"/>
                  </a:cubicBezTo>
                  <a:cubicBezTo>
                    <a:pt x="0" y="649"/>
                    <a:pt x="0" y="649"/>
                    <a:pt x="0" y="649"/>
                  </a:cubicBezTo>
                  <a:cubicBezTo>
                    <a:pt x="92" y="363"/>
                    <a:pt x="92" y="363"/>
                    <a:pt x="92" y="363"/>
                  </a:cubicBezTo>
                  <a:cubicBezTo>
                    <a:pt x="92" y="363"/>
                    <a:pt x="113" y="333"/>
                    <a:pt x="126" y="299"/>
                  </a:cubicBezTo>
                  <a:cubicBezTo>
                    <a:pt x="139" y="266"/>
                    <a:pt x="148" y="25"/>
                    <a:pt x="148" y="25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0" name="Freeform 197">
              <a:extLst>
                <a:ext uri="{FF2B5EF4-FFF2-40B4-BE49-F238E27FC236}">
                  <a16:creationId xmlns:a16="http://schemas.microsoft.com/office/drawing/2014/main" id="{E3FF85D1-DAAB-41C2-9582-47ED9F1D2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5014" y="12601575"/>
              <a:ext cx="233363" cy="893763"/>
            </a:xfrm>
            <a:custGeom>
              <a:avLst/>
              <a:gdLst>
                <a:gd name="T0" fmla="*/ 101 w 101"/>
                <a:gd name="T1" fmla="*/ 382 h 385"/>
                <a:gd name="T2" fmla="*/ 89 w 101"/>
                <a:gd name="T3" fmla="*/ 385 h 385"/>
                <a:gd name="T4" fmla="*/ 34 w 101"/>
                <a:gd name="T5" fmla="*/ 138 h 385"/>
                <a:gd name="T6" fmla="*/ 10 w 101"/>
                <a:gd name="T7" fmla="*/ 35 h 385"/>
                <a:gd name="T8" fmla="*/ 0 w 101"/>
                <a:gd name="T9" fmla="*/ 0 h 385"/>
                <a:gd name="T10" fmla="*/ 43 w 101"/>
                <a:gd name="T11" fmla="*/ 134 h 385"/>
                <a:gd name="T12" fmla="*/ 101 w 101"/>
                <a:gd name="T13" fmla="*/ 379 h 385"/>
                <a:gd name="T14" fmla="*/ 101 w 101"/>
                <a:gd name="T15" fmla="*/ 38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385">
                  <a:moveTo>
                    <a:pt x="101" y="382"/>
                  </a:moveTo>
                  <a:cubicBezTo>
                    <a:pt x="89" y="385"/>
                    <a:pt x="89" y="385"/>
                    <a:pt x="89" y="385"/>
                  </a:cubicBezTo>
                  <a:cubicBezTo>
                    <a:pt x="88" y="317"/>
                    <a:pt x="66" y="232"/>
                    <a:pt x="34" y="138"/>
                  </a:cubicBezTo>
                  <a:cubicBezTo>
                    <a:pt x="29" y="97"/>
                    <a:pt x="21" y="61"/>
                    <a:pt x="10" y="3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32"/>
                    <a:pt x="32" y="77"/>
                    <a:pt x="43" y="134"/>
                  </a:cubicBezTo>
                  <a:cubicBezTo>
                    <a:pt x="43" y="134"/>
                    <a:pt x="88" y="224"/>
                    <a:pt x="101" y="379"/>
                  </a:cubicBezTo>
                  <a:cubicBezTo>
                    <a:pt x="101" y="380"/>
                    <a:pt x="101" y="381"/>
                    <a:pt x="101" y="382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1" name="Freeform 198">
              <a:extLst>
                <a:ext uri="{FF2B5EF4-FFF2-40B4-BE49-F238E27FC236}">
                  <a16:creationId xmlns:a16="http://schemas.microsoft.com/office/drawing/2014/main" id="{0AA9537E-615D-41E2-A295-F4093AEBE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5651" y="11617325"/>
              <a:ext cx="198438" cy="874713"/>
            </a:xfrm>
            <a:custGeom>
              <a:avLst/>
              <a:gdLst>
                <a:gd name="T0" fmla="*/ 86 w 86"/>
                <a:gd name="T1" fmla="*/ 377 h 377"/>
                <a:gd name="T2" fmla="*/ 0 w 86"/>
                <a:gd name="T3" fmla="*/ 6 h 377"/>
                <a:gd name="T4" fmla="*/ 12 w 86"/>
                <a:gd name="T5" fmla="*/ 0 h 377"/>
                <a:gd name="T6" fmla="*/ 86 w 86"/>
                <a:gd name="T7" fmla="*/ 377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377">
                  <a:moveTo>
                    <a:pt x="86" y="377"/>
                  </a:moveTo>
                  <a:cubicBezTo>
                    <a:pt x="69" y="164"/>
                    <a:pt x="0" y="6"/>
                    <a:pt x="0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47" y="75"/>
                    <a:pt x="78" y="234"/>
                    <a:pt x="86" y="377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2" name="Freeform 199">
              <a:extLst>
                <a:ext uri="{FF2B5EF4-FFF2-40B4-BE49-F238E27FC236}">
                  <a16:creationId xmlns:a16="http://schemas.microsoft.com/office/drawing/2014/main" id="{52539F68-5D6D-49FA-98B3-86BD3B984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0251" y="10715625"/>
              <a:ext cx="155575" cy="50800"/>
            </a:xfrm>
            <a:custGeom>
              <a:avLst/>
              <a:gdLst>
                <a:gd name="T0" fmla="*/ 0 w 67"/>
                <a:gd name="T1" fmla="*/ 5 h 22"/>
                <a:gd name="T2" fmla="*/ 67 w 67"/>
                <a:gd name="T3" fmla="*/ 22 h 22"/>
                <a:gd name="T4" fmla="*/ 0 w 67"/>
                <a:gd name="T5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22">
                  <a:moveTo>
                    <a:pt x="0" y="5"/>
                  </a:moveTo>
                  <a:cubicBezTo>
                    <a:pt x="0" y="5"/>
                    <a:pt x="48" y="0"/>
                    <a:pt x="67" y="22"/>
                  </a:cubicBezTo>
                  <a:cubicBezTo>
                    <a:pt x="67" y="22"/>
                    <a:pt x="54" y="10"/>
                    <a:pt x="0" y="5"/>
                  </a:cubicBezTo>
                  <a:close/>
                </a:path>
              </a:pathLst>
            </a:custGeom>
            <a:solidFill>
              <a:srgbClr val="153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3" name="Freeform 200">
              <a:extLst>
                <a:ext uri="{FF2B5EF4-FFF2-40B4-BE49-F238E27FC236}">
                  <a16:creationId xmlns:a16="http://schemas.microsoft.com/office/drawing/2014/main" id="{5DB49338-CF4A-4ADB-B8B6-04F049D5B1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4589" y="10575925"/>
              <a:ext cx="63500" cy="19050"/>
            </a:xfrm>
            <a:custGeom>
              <a:avLst/>
              <a:gdLst>
                <a:gd name="T0" fmla="*/ 0 w 27"/>
                <a:gd name="T1" fmla="*/ 5 h 8"/>
                <a:gd name="T2" fmla="*/ 27 w 27"/>
                <a:gd name="T3" fmla="*/ 8 h 8"/>
                <a:gd name="T4" fmla="*/ 0 w 27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8">
                  <a:moveTo>
                    <a:pt x="0" y="5"/>
                  </a:moveTo>
                  <a:cubicBezTo>
                    <a:pt x="0" y="5"/>
                    <a:pt x="14" y="0"/>
                    <a:pt x="27" y="8"/>
                  </a:cubicBezTo>
                  <a:cubicBezTo>
                    <a:pt x="27" y="8"/>
                    <a:pt x="23" y="5"/>
                    <a:pt x="0" y="5"/>
                  </a:cubicBezTo>
                  <a:close/>
                </a:path>
              </a:pathLst>
            </a:custGeom>
            <a:solidFill>
              <a:srgbClr val="153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4" name="Freeform 201">
              <a:extLst>
                <a:ext uri="{FF2B5EF4-FFF2-40B4-BE49-F238E27FC236}">
                  <a16:creationId xmlns:a16="http://schemas.microsoft.com/office/drawing/2014/main" id="{5CA3FE36-C282-4730-AEE4-303863D35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9114" y="10906125"/>
              <a:ext cx="261938" cy="725488"/>
            </a:xfrm>
            <a:custGeom>
              <a:avLst/>
              <a:gdLst>
                <a:gd name="T0" fmla="*/ 113 w 113"/>
                <a:gd name="T1" fmla="*/ 304 h 312"/>
                <a:gd name="T2" fmla="*/ 102 w 113"/>
                <a:gd name="T3" fmla="*/ 312 h 312"/>
                <a:gd name="T4" fmla="*/ 113 w 113"/>
                <a:gd name="T5" fmla="*/ 0 h 312"/>
                <a:gd name="T6" fmla="*/ 113 w 113"/>
                <a:gd name="T7" fmla="*/ 304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312">
                  <a:moveTo>
                    <a:pt x="113" y="304"/>
                  </a:moveTo>
                  <a:cubicBezTo>
                    <a:pt x="110" y="307"/>
                    <a:pt x="106" y="310"/>
                    <a:pt x="102" y="312"/>
                  </a:cubicBezTo>
                  <a:cubicBezTo>
                    <a:pt x="0" y="226"/>
                    <a:pt x="110" y="5"/>
                    <a:pt x="113" y="0"/>
                  </a:cubicBezTo>
                  <a:cubicBezTo>
                    <a:pt x="65" y="137"/>
                    <a:pt x="79" y="179"/>
                    <a:pt x="113" y="304"/>
                  </a:cubicBezTo>
                  <a:close/>
                </a:path>
              </a:pathLst>
            </a:custGeom>
            <a:solidFill>
              <a:srgbClr val="153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5" name="Freeform 202">
              <a:extLst>
                <a:ext uri="{FF2B5EF4-FFF2-40B4-BE49-F238E27FC236}">
                  <a16:creationId xmlns:a16="http://schemas.microsoft.com/office/drawing/2014/main" id="{7BB4C10B-6F2B-4CD3-A70F-BEBB558D2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9114" y="11825288"/>
              <a:ext cx="22225" cy="90488"/>
            </a:xfrm>
            <a:custGeom>
              <a:avLst/>
              <a:gdLst>
                <a:gd name="T0" fmla="*/ 0 w 10"/>
                <a:gd name="T1" fmla="*/ 0 h 39"/>
                <a:gd name="T2" fmla="*/ 4 w 10"/>
                <a:gd name="T3" fmla="*/ 39 h 39"/>
                <a:gd name="T4" fmla="*/ 0 w 10"/>
                <a:gd name="T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39">
                  <a:moveTo>
                    <a:pt x="0" y="0"/>
                  </a:moveTo>
                  <a:cubicBezTo>
                    <a:pt x="0" y="0"/>
                    <a:pt x="10" y="18"/>
                    <a:pt x="4" y="39"/>
                  </a:cubicBezTo>
                  <a:cubicBezTo>
                    <a:pt x="4" y="39"/>
                    <a:pt x="6" y="19"/>
                    <a:pt x="0" y="0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6" name="Freeform 203">
              <a:extLst>
                <a:ext uri="{FF2B5EF4-FFF2-40B4-BE49-F238E27FC236}">
                  <a16:creationId xmlns:a16="http://schemas.microsoft.com/office/drawing/2014/main" id="{73B2714C-517E-4600-A781-0BD444613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4114" y="10033000"/>
              <a:ext cx="9525" cy="28575"/>
            </a:xfrm>
            <a:custGeom>
              <a:avLst/>
              <a:gdLst>
                <a:gd name="T0" fmla="*/ 4 w 4"/>
                <a:gd name="T1" fmla="*/ 0 h 12"/>
                <a:gd name="T2" fmla="*/ 0 w 4"/>
                <a:gd name="T3" fmla="*/ 3 h 12"/>
                <a:gd name="T4" fmla="*/ 0 w 4"/>
                <a:gd name="T5" fmla="*/ 12 h 12"/>
                <a:gd name="T6" fmla="*/ 3 w 4"/>
                <a:gd name="T7" fmla="*/ 11 h 12"/>
                <a:gd name="T8" fmla="*/ 4 w 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2">
                  <a:moveTo>
                    <a:pt x="4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3" y="12"/>
                    <a:pt x="3" y="11"/>
                  </a:cubicBezTo>
                  <a:cubicBezTo>
                    <a:pt x="3" y="1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7" name="Freeform 204">
              <a:extLst>
                <a:ext uri="{FF2B5EF4-FFF2-40B4-BE49-F238E27FC236}">
                  <a16:creationId xmlns:a16="http://schemas.microsoft.com/office/drawing/2014/main" id="{5EE3402B-7B0B-4409-B3FB-E5B053FC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8714" y="10017125"/>
              <a:ext cx="9525" cy="34925"/>
            </a:xfrm>
            <a:custGeom>
              <a:avLst/>
              <a:gdLst>
                <a:gd name="T0" fmla="*/ 3 w 4"/>
                <a:gd name="T1" fmla="*/ 0 h 15"/>
                <a:gd name="T2" fmla="*/ 1 w 4"/>
                <a:gd name="T3" fmla="*/ 1 h 15"/>
                <a:gd name="T4" fmla="*/ 0 w 4"/>
                <a:gd name="T5" fmla="*/ 14 h 15"/>
                <a:gd name="T6" fmla="*/ 4 w 4"/>
                <a:gd name="T7" fmla="*/ 15 h 15"/>
                <a:gd name="T8" fmla="*/ 3 w 4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5">
                  <a:moveTo>
                    <a:pt x="3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4" y="15"/>
                    <a:pt x="4" y="15"/>
                  </a:cubicBezTo>
                  <a:cubicBezTo>
                    <a:pt x="4" y="14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8" name="Freeform 206">
              <a:extLst>
                <a:ext uri="{FF2B5EF4-FFF2-40B4-BE49-F238E27FC236}">
                  <a16:creationId xmlns:a16="http://schemas.microsoft.com/office/drawing/2014/main" id="{E653D0EF-39AC-4ED7-A202-63B4AE439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0138" y="10002838"/>
              <a:ext cx="9525" cy="50800"/>
            </a:xfrm>
            <a:custGeom>
              <a:avLst/>
              <a:gdLst>
                <a:gd name="T0" fmla="*/ 5 w 6"/>
                <a:gd name="T1" fmla="*/ 0 h 32"/>
                <a:gd name="T2" fmla="*/ 0 w 6"/>
                <a:gd name="T3" fmla="*/ 8 h 32"/>
                <a:gd name="T4" fmla="*/ 3 w 6"/>
                <a:gd name="T5" fmla="*/ 32 h 32"/>
                <a:gd name="T6" fmla="*/ 6 w 6"/>
                <a:gd name="T7" fmla="*/ 32 h 32"/>
                <a:gd name="T8" fmla="*/ 5 w 6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2">
                  <a:moveTo>
                    <a:pt x="5" y="0"/>
                  </a:moveTo>
                  <a:lnTo>
                    <a:pt x="0" y="8"/>
                  </a:lnTo>
                  <a:lnTo>
                    <a:pt x="3" y="32"/>
                  </a:lnTo>
                  <a:lnTo>
                    <a:pt x="6" y="3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4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9" name="Freeform 207">
              <a:extLst>
                <a:ext uri="{FF2B5EF4-FFF2-40B4-BE49-F238E27FC236}">
                  <a16:creationId xmlns:a16="http://schemas.microsoft.com/office/drawing/2014/main" id="{9ED14D97-5037-4C26-8450-C7AA78655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3626" y="9975850"/>
              <a:ext cx="120650" cy="187325"/>
            </a:xfrm>
            <a:custGeom>
              <a:avLst/>
              <a:gdLst>
                <a:gd name="T0" fmla="*/ 3 w 52"/>
                <a:gd name="T1" fmla="*/ 2 h 81"/>
                <a:gd name="T2" fmla="*/ 3 w 52"/>
                <a:gd name="T3" fmla="*/ 2 h 81"/>
                <a:gd name="T4" fmla="*/ 12 w 52"/>
                <a:gd name="T5" fmla="*/ 2 h 81"/>
                <a:gd name="T6" fmla="*/ 13 w 52"/>
                <a:gd name="T7" fmla="*/ 3 h 81"/>
                <a:gd name="T8" fmla="*/ 14 w 52"/>
                <a:gd name="T9" fmla="*/ 5 h 81"/>
                <a:gd name="T10" fmla="*/ 19 w 52"/>
                <a:gd name="T11" fmla="*/ 33 h 81"/>
                <a:gd name="T12" fmla="*/ 19 w 52"/>
                <a:gd name="T13" fmla="*/ 14 h 81"/>
                <a:gd name="T14" fmla="*/ 21 w 52"/>
                <a:gd name="T15" fmla="*/ 10 h 81"/>
                <a:gd name="T16" fmla="*/ 21 w 52"/>
                <a:gd name="T17" fmla="*/ 10 h 81"/>
                <a:gd name="T18" fmla="*/ 28 w 52"/>
                <a:gd name="T19" fmla="*/ 11 h 81"/>
                <a:gd name="T20" fmla="*/ 28 w 52"/>
                <a:gd name="T21" fmla="*/ 11 h 81"/>
                <a:gd name="T22" fmla="*/ 30 w 52"/>
                <a:gd name="T23" fmla="*/ 15 h 81"/>
                <a:gd name="T24" fmla="*/ 29 w 52"/>
                <a:gd name="T25" fmla="*/ 32 h 81"/>
                <a:gd name="T26" fmla="*/ 31 w 52"/>
                <a:gd name="T27" fmla="*/ 19 h 81"/>
                <a:gd name="T28" fmla="*/ 32 w 52"/>
                <a:gd name="T29" fmla="*/ 17 h 81"/>
                <a:gd name="T30" fmla="*/ 32 w 52"/>
                <a:gd name="T31" fmla="*/ 17 h 81"/>
                <a:gd name="T32" fmla="*/ 39 w 52"/>
                <a:gd name="T33" fmla="*/ 18 h 81"/>
                <a:gd name="T34" fmla="*/ 40 w 52"/>
                <a:gd name="T35" fmla="*/ 19 h 81"/>
                <a:gd name="T36" fmla="*/ 41 w 52"/>
                <a:gd name="T37" fmla="*/ 21 h 81"/>
                <a:gd name="T38" fmla="*/ 40 w 52"/>
                <a:gd name="T39" fmla="*/ 36 h 81"/>
                <a:gd name="T40" fmla="*/ 41 w 52"/>
                <a:gd name="T41" fmla="*/ 27 h 81"/>
                <a:gd name="T42" fmla="*/ 44 w 52"/>
                <a:gd name="T43" fmla="*/ 24 h 81"/>
                <a:gd name="T44" fmla="*/ 46 w 52"/>
                <a:gd name="T45" fmla="*/ 24 h 81"/>
                <a:gd name="T46" fmla="*/ 49 w 52"/>
                <a:gd name="T47" fmla="*/ 28 h 81"/>
                <a:gd name="T48" fmla="*/ 52 w 52"/>
                <a:gd name="T49" fmla="*/ 63 h 81"/>
                <a:gd name="T50" fmla="*/ 42 w 52"/>
                <a:gd name="T51" fmla="*/ 75 h 81"/>
                <a:gd name="T52" fmla="*/ 30 w 52"/>
                <a:gd name="T53" fmla="*/ 80 h 81"/>
                <a:gd name="T54" fmla="*/ 18 w 52"/>
                <a:gd name="T55" fmla="*/ 79 h 81"/>
                <a:gd name="T56" fmla="*/ 8 w 52"/>
                <a:gd name="T57" fmla="*/ 74 h 81"/>
                <a:gd name="T58" fmla="*/ 4 w 52"/>
                <a:gd name="T59" fmla="*/ 70 h 81"/>
                <a:gd name="T60" fmla="*/ 1 w 52"/>
                <a:gd name="T61" fmla="*/ 59 h 81"/>
                <a:gd name="T62" fmla="*/ 1 w 52"/>
                <a:gd name="T63" fmla="*/ 54 h 81"/>
                <a:gd name="T64" fmla="*/ 7 w 52"/>
                <a:gd name="T65" fmla="*/ 37 h 81"/>
                <a:gd name="T66" fmla="*/ 2 w 52"/>
                <a:gd name="T67" fmla="*/ 6 h 81"/>
                <a:gd name="T68" fmla="*/ 3 w 52"/>
                <a:gd name="T69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" h="81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6" y="0"/>
                    <a:pt x="9" y="0"/>
                    <a:pt x="12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4" y="4"/>
                    <a:pt x="14" y="5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2"/>
                    <a:pt x="20" y="11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9"/>
                    <a:pt x="26" y="10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9" y="12"/>
                    <a:pt x="30" y="13"/>
                    <a:pt x="30" y="15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1" y="18"/>
                    <a:pt x="31" y="17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4" y="16"/>
                    <a:pt x="37" y="17"/>
                    <a:pt x="39" y="18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1" y="20"/>
                    <a:pt x="41" y="20"/>
                    <a:pt x="41" y="21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2" y="26"/>
                    <a:pt x="43" y="25"/>
                    <a:pt x="44" y="24"/>
                  </a:cubicBezTo>
                  <a:cubicBezTo>
                    <a:pt x="45" y="24"/>
                    <a:pt x="46" y="24"/>
                    <a:pt x="46" y="24"/>
                  </a:cubicBezTo>
                  <a:cubicBezTo>
                    <a:pt x="48" y="25"/>
                    <a:pt x="49" y="26"/>
                    <a:pt x="49" y="28"/>
                  </a:cubicBezTo>
                  <a:cubicBezTo>
                    <a:pt x="52" y="40"/>
                    <a:pt x="52" y="52"/>
                    <a:pt x="52" y="63"/>
                  </a:cubicBezTo>
                  <a:cubicBezTo>
                    <a:pt x="51" y="69"/>
                    <a:pt x="47" y="74"/>
                    <a:pt x="42" y="75"/>
                  </a:cubicBezTo>
                  <a:cubicBezTo>
                    <a:pt x="30" y="80"/>
                    <a:pt x="30" y="80"/>
                    <a:pt x="30" y="80"/>
                  </a:cubicBezTo>
                  <a:cubicBezTo>
                    <a:pt x="26" y="81"/>
                    <a:pt x="22" y="81"/>
                    <a:pt x="18" y="7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3"/>
                    <a:pt x="5" y="72"/>
                    <a:pt x="4" y="70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0" y="57"/>
                    <a:pt x="0" y="56"/>
                    <a:pt x="1" y="54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2" y="3"/>
                    <a:pt x="3" y="2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41" name="Group 440">
            <a:extLst>
              <a:ext uri="{FF2B5EF4-FFF2-40B4-BE49-F238E27FC236}">
                <a16:creationId xmlns:a16="http://schemas.microsoft.com/office/drawing/2014/main" id="{88D1CCB2-1C3C-4A47-920B-55E26A4C9301}"/>
              </a:ext>
            </a:extLst>
          </p:cNvPr>
          <p:cNvGrpSpPr/>
          <p:nvPr/>
        </p:nvGrpSpPr>
        <p:grpSpPr>
          <a:xfrm>
            <a:off x="610144" y="6374462"/>
            <a:ext cx="1687513" cy="3616325"/>
            <a:chOff x="1492251" y="5602288"/>
            <a:chExt cx="1687513" cy="3616325"/>
          </a:xfrm>
        </p:grpSpPr>
        <p:sp>
          <p:nvSpPr>
            <p:cNvPr id="442" name="Freeform 9">
              <a:extLst>
                <a:ext uri="{FF2B5EF4-FFF2-40B4-BE49-F238E27FC236}">
                  <a16:creationId xmlns:a16="http://schemas.microsoft.com/office/drawing/2014/main" id="{2744E039-CF9A-456D-AA2E-552AEB29E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2251" y="5602288"/>
              <a:ext cx="1612900" cy="3240088"/>
            </a:xfrm>
            <a:custGeom>
              <a:avLst/>
              <a:gdLst>
                <a:gd name="T0" fmla="*/ 454 w 695"/>
                <a:gd name="T1" fmla="*/ 667 h 1395"/>
                <a:gd name="T2" fmla="*/ 507 w 695"/>
                <a:gd name="T3" fmla="*/ 487 h 1395"/>
                <a:gd name="T4" fmla="*/ 409 w 695"/>
                <a:gd name="T5" fmla="*/ 280 h 1395"/>
                <a:gd name="T6" fmla="*/ 461 w 695"/>
                <a:gd name="T7" fmla="*/ 168 h 1395"/>
                <a:gd name="T8" fmla="*/ 323 w 695"/>
                <a:gd name="T9" fmla="*/ 7 h 1395"/>
                <a:gd name="T10" fmla="*/ 162 w 695"/>
                <a:gd name="T11" fmla="*/ 144 h 1395"/>
                <a:gd name="T12" fmla="*/ 180 w 695"/>
                <a:gd name="T13" fmla="*/ 228 h 1395"/>
                <a:gd name="T14" fmla="*/ 26 w 695"/>
                <a:gd name="T15" fmla="*/ 446 h 1395"/>
                <a:gd name="T16" fmla="*/ 122 w 695"/>
                <a:gd name="T17" fmla="*/ 707 h 1395"/>
                <a:gd name="T18" fmla="*/ 2 w 695"/>
                <a:gd name="T19" fmla="*/ 978 h 1395"/>
                <a:gd name="T20" fmla="*/ 391 w 695"/>
                <a:gd name="T21" fmla="*/ 1365 h 1395"/>
                <a:gd name="T22" fmla="*/ 665 w 695"/>
                <a:gd name="T23" fmla="*/ 931 h 1395"/>
                <a:gd name="T24" fmla="*/ 454 w 695"/>
                <a:gd name="T25" fmla="*/ 667 h 1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5" h="1395">
                  <a:moveTo>
                    <a:pt x="454" y="667"/>
                  </a:moveTo>
                  <a:cubicBezTo>
                    <a:pt x="446" y="572"/>
                    <a:pt x="507" y="599"/>
                    <a:pt x="507" y="487"/>
                  </a:cubicBezTo>
                  <a:cubicBezTo>
                    <a:pt x="506" y="388"/>
                    <a:pt x="410" y="333"/>
                    <a:pt x="409" y="280"/>
                  </a:cubicBezTo>
                  <a:cubicBezTo>
                    <a:pt x="408" y="226"/>
                    <a:pt x="458" y="199"/>
                    <a:pt x="461" y="168"/>
                  </a:cubicBezTo>
                  <a:cubicBezTo>
                    <a:pt x="467" y="86"/>
                    <a:pt x="406" y="14"/>
                    <a:pt x="323" y="7"/>
                  </a:cubicBezTo>
                  <a:cubicBezTo>
                    <a:pt x="241" y="0"/>
                    <a:pt x="169" y="62"/>
                    <a:pt x="162" y="144"/>
                  </a:cubicBezTo>
                  <a:cubicBezTo>
                    <a:pt x="160" y="175"/>
                    <a:pt x="179" y="181"/>
                    <a:pt x="180" y="228"/>
                  </a:cubicBezTo>
                  <a:cubicBezTo>
                    <a:pt x="181" y="275"/>
                    <a:pt x="11" y="348"/>
                    <a:pt x="26" y="446"/>
                  </a:cubicBezTo>
                  <a:cubicBezTo>
                    <a:pt x="41" y="544"/>
                    <a:pt x="128" y="589"/>
                    <a:pt x="122" y="707"/>
                  </a:cubicBezTo>
                  <a:cubicBezTo>
                    <a:pt x="118" y="795"/>
                    <a:pt x="0" y="833"/>
                    <a:pt x="2" y="978"/>
                  </a:cubicBezTo>
                  <a:cubicBezTo>
                    <a:pt x="4" y="1214"/>
                    <a:pt x="174" y="1395"/>
                    <a:pt x="391" y="1365"/>
                  </a:cubicBezTo>
                  <a:cubicBezTo>
                    <a:pt x="607" y="1334"/>
                    <a:pt x="695" y="1147"/>
                    <a:pt x="665" y="931"/>
                  </a:cubicBezTo>
                  <a:cubicBezTo>
                    <a:pt x="645" y="787"/>
                    <a:pt x="463" y="762"/>
                    <a:pt x="454" y="667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3" name="Freeform 10">
              <a:extLst>
                <a:ext uri="{FF2B5EF4-FFF2-40B4-BE49-F238E27FC236}">
                  <a16:creationId xmlns:a16="http://schemas.microsoft.com/office/drawing/2014/main" id="{EF92CFD0-5D45-427C-973E-198B0E63D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1376" y="5943600"/>
              <a:ext cx="239713" cy="2519363"/>
            </a:xfrm>
            <a:custGeom>
              <a:avLst/>
              <a:gdLst>
                <a:gd name="T0" fmla="*/ 32 w 103"/>
                <a:gd name="T1" fmla="*/ 0 h 1085"/>
                <a:gd name="T2" fmla="*/ 18 w 103"/>
                <a:gd name="T3" fmla="*/ 136 h 1085"/>
                <a:gd name="T4" fmla="*/ 10 w 103"/>
                <a:gd name="T5" fmla="*/ 273 h 1085"/>
                <a:gd name="T6" fmla="*/ 7 w 103"/>
                <a:gd name="T7" fmla="*/ 410 h 1085"/>
                <a:gd name="T8" fmla="*/ 10 w 103"/>
                <a:gd name="T9" fmla="*/ 547 h 1085"/>
                <a:gd name="T10" fmla="*/ 19 w 103"/>
                <a:gd name="T11" fmla="*/ 684 h 1085"/>
                <a:gd name="T12" fmla="*/ 36 w 103"/>
                <a:gd name="T13" fmla="*/ 819 h 1085"/>
                <a:gd name="T14" fmla="*/ 64 w 103"/>
                <a:gd name="T15" fmla="*/ 953 h 1085"/>
                <a:gd name="T16" fmla="*/ 103 w 103"/>
                <a:gd name="T17" fmla="*/ 1085 h 1085"/>
                <a:gd name="T18" fmla="*/ 61 w 103"/>
                <a:gd name="T19" fmla="*/ 954 h 1085"/>
                <a:gd name="T20" fmla="*/ 32 w 103"/>
                <a:gd name="T21" fmla="*/ 820 h 1085"/>
                <a:gd name="T22" fmla="*/ 14 w 103"/>
                <a:gd name="T23" fmla="*/ 684 h 1085"/>
                <a:gd name="T24" fmla="*/ 4 w 103"/>
                <a:gd name="T25" fmla="*/ 547 h 1085"/>
                <a:gd name="T26" fmla="*/ 6 w 103"/>
                <a:gd name="T27" fmla="*/ 273 h 1085"/>
                <a:gd name="T28" fmla="*/ 32 w 103"/>
                <a:gd name="T29" fmla="*/ 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" h="1085">
                  <a:moveTo>
                    <a:pt x="32" y="0"/>
                  </a:moveTo>
                  <a:cubicBezTo>
                    <a:pt x="27" y="45"/>
                    <a:pt x="22" y="91"/>
                    <a:pt x="18" y="136"/>
                  </a:cubicBezTo>
                  <a:cubicBezTo>
                    <a:pt x="15" y="182"/>
                    <a:pt x="12" y="227"/>
                    <a:pt x="10" y="273"/>
                  </a:cubicBezTo>
                  <a:cubicBezTo>
                    <a:pt x="8" y="319"/>
                    <a:pt x="7" y="364"/>
                    <a:pt x="7" y="410"/>
                  </a:cubicBezTo>
                  <a:cubicBezTo>
                    <a:pt x="7" y="456"/>
                    <a:pt x="8" y="501"/>
                    <a:pt x="10" y="547"/>
                  </a:cubicBezTo>
                  <a:cubicBezTo>
                    <a:pt x="12" y="593"/>
                    <a:pt x="15" y="638"/>
                    <a:pt x="19" y="684"/>
                  </a:cubicBezTo>
                  <a:cubicBezTo>
                    <a:pt x="23" y="729"/>
                    <a:pt x="29" y="774"/>
                    <a:pt x="36" y="819"/>
                  </a:cubicBezTo>
                  <a:cubicBezTo>
                    <a:pt x="44" y="864"/>
                    <a:pt x="53" y="909"/>
                    <a:pt x="64" y="953"/>
                  </a:cubicBezTo>
                  <a:cubicBezTo>
                    <a:pt x="75" y="998"/>
                    <a:pt x="88" y="1041"/>
                    <a:pt x="103" y="1085"/>
                  </a:cubicBezTo>
                  <a:cubicBezTo>
                    <a:pt x="87" y="1042"/>
                    <a:pt x="73" y="998"/>
                    <a:pt x="61" y="954"/>
                  </a:cubicBezTo>
                  <a:cubicBezTo>
                    <a:pt x="49" y="910"/>
                    <a:pt x="40" y="865"/>
                    <a:pt x="32" y="820"/>
                  </a:cubicBezTo>
                  <a:cubicBezTo>
                    <a:pt x="24" y="775"/>
                    <a:pt x="18" y="730"/>
                    <a:pt x="14" y="684"/>
                  </a:cubicBezTo>
                  <a:cubicBezTo>
                    <a:pt x="9" y="639"/>
                    <a:pt x="6" y="593"/>
                    <a:pt x="4" y="547"/>
                  </a:cubicBezTo>
                  <a:cubicBezTo>
                    <a:pt x="0" y="456"/>
                    <a:pt x="1" y="364"/>
                    <a:pt x="6" y="273"/>
                  </a:cubicBezTo>
                  <a:cubicBezTo>
                    <a:pt x="11" y="182"/>
                    <a:pt x="19" y="9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4" name="Freeform 11">
              <a:extLst>
                <a:ext uri="{FF2B5EF4-FFF2-40B4-BE49-F238E27FC236}">
                  <a16:creationId xmlns:a16="http://schemas.microsoft.com/office/drawing/2014/main" id="{1F89ACBE-7971-4A09-86A3-5F6540D83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6776" y="6189663"/>
              <a:ext cx="250825" cy="239713"/>
            </a:xfrm>
            <a:custGeom>
              <a:avLst/>
              <a:gdLst>
                <a:gd name="T0" fmla="*/ 0 w 108"/>
                <a:gd name="T1" fmla="*/ 103 h 103"/>
                <a:gd name="T2" fmla="*/ 57 w 108"/>
                <a:gd name="T3" fmla="*/ 54 h 103"/>
                <a:gd name="T4" fmla="*/ 64 w 108"/>
                <a:gd name="T5" fmla="*/ 48 h 103"/>
                <a:gd name="T6" fmla="*/ 70 w 108"/>
                <a:gd name="T7" fmla="*/ 42 h 103"/>
                <a:gd name="T8" fmla="*/ 83 w 108"/>
                <a:gd name="T9" fmla="*/ 28 h 103"/>
                <a:gd name="T10" fmla="*/ 108 w 108"/>
                <a:gd name="T11" fmla="*/ 0 h 103"/>
                <a:gd name="T12" fmla="*/ 87 w 108"/>
                <a:gd name="T13" fmla="*/ 31 h 103"/>
                <a:gd name="T14" fmla="*/ 61 w 108"/>
                <a:gd name="T15" fmla="*/ 59 h 103"/>
                <a:gd name="T16" fmla="*/ 32 w 108"/>
                <a:gd name="T17" fmla="*/ 83 h 103"/>
                <a:gd name="T18" fmla="*/ 0 w 108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3">
                  <a:moveTo>
                    <a:pt x="0" y="103"/>
                  </a:moveTo>
                  <a:cubicBezTo>
                    <a:pt x="20" y="87"/>
                    <a:pt x="39" y="71"/>
                    <a:pt x="57" y="54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75" y="37"/>
                    <a:pt x="79" y="33"/>
                    <a:pt x="83" y="28"/>
                  </a:cubicBezTo>
                  <a:cubicBezTo>
                    <a:pt x="92" y="19"/>
                    <a:pt x="100" y="10"/>
                    <a:pt x="108" y="0"/>
                  </a:cubicBezTo>
                  <a:cubicBezTo>
                    <a:pt x="102" y="11"/>
                    <a:pt x="95" y="22"/>
                    <a:pt x="87" y="31"/>
                  </a:cubicBezTo>
                  <a:cubicBezTo>
                    <a:pt x="79" y="41"/>
                    <a:pt x="70" y="50"/>
                    <a:pt x="61" y="59"/>
                  </a:cubicBezTo>
                  <a:cubicBezTo>
                    <a:pt x="52" y="67"/>
                    <a:pt x="42" y="75"/>
                    <a:pt x="32" y="83"/>
                  </a:cubicBezTo>
                  <a:cubicBezTo>
                    <a:pt x="22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5" name="Freeform 12">
              <a:extLst>
                <a:ext uri="{FF2B5EF4-FFF2-40B4-BE49-F238E27FC236}">
                  <a16:creationId xmlns:a16="http://schemas.microsoft.com/office/drawing/2014/main" id="{35F0D38B-221D-4089-A3BE-7F99A5D93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839" y="6303963"/>
              <a:ext cx="249238" cy="236538"/>
            </a:xfrm>
            <a:custGeom>
              <a:avLst/>
              <a:gdLst>
                <a:gd name="T0" fmla="*/ 0 w 108"/>
                <a:gd name="T1" fmla="*/ 102 h 102"/>
                <a:gd name="T2" fmla="*/ 57 w 108"/>
                <a:gd name="T3" fmla="*/ 54 h 102"/>
                <a:gd name="T4" fmla="*/ 64 w 108"/>
                <a:gd name="T5" fmla="*/ 47 h 102"/>
                <a:gd name="T6" fmla="*/ 70 w 108"/>
                <a:gd name="T7" fmla="*/ 41 h 102"/>
                <a:gd name="T8" fmla="*/ 83 w 108"/>
                <a:gd name="T9" fmla="*/ 28 h 102"/>
                <a:gd name="T10" fmla="*/ 108 w 108"/>
                <a:gd name="T11" fmla="*/ 0 h 102"/>
                <a:gd name="T12" fmla="*/ 87 w 108"/>
                <a:gd name="T13" fmla="*/ 31 h 102"/>
                <a:gd name="T14" fmla="*/ 61 w 108"/>
                <a:gd name="T15" fmla="*/ 58 h 102"/>
                <a:gd name="T16" fmla="*/ 32 w 108"/>
                <a:gd name="T17" fmla="*/ 82 h 102"/>
                <a:gd name="T18" fmla="*/ 0 w 108"/>
                <a:gd name="T1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2">
                  <a:moveTo>
                    <a:pt x="0" y="102"/>
                  </a:moveTo>
                  <a:cubicBezTo>
                    <a:pt x="20" y="87"/>
                    <a:pt x="39" y="71"/>
                    <a:pt x="57" y="54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5" y="37"/>
                    <a:pt x="79" y="32"/>
                    <a:pt x="83" y="28"/>
                  </a:cubicBezTo>
                  <a:cubicBezTo>
                    <a:pt x="92" y="19"/>
                    <a:pt x="100" y="9"/>
                    <a:pt x="108" y="0"/>
                  </a:cubicBezTo>
                  <a:cubicBezTo>
                    <a:pt x="102" y="11"/>
                    <a:pt x="95" y="21"/>
                    <a:pt x="87" y="31"/>
                  </a:cubicBezTo>
                  <a:cubicBezTo>
                    <a:pt x="79" y="40"/>
                    <a:pt x="70" y="49"/>
                    <a:pt x="61" y="58"/>
                  </a:cubicBezTo>
                  <a:cubicBezTo>
                    <a:pt x="52" y="66"/>
                    <a:pt x="42" y="75"/>
                    <a:pt x="32" y="82"/>
                  </a:cubicBezTo>
                  <a:cubicBezTo>
                    <a:pt x="22" y="89"/>
                    <a:pt x="11" y="96"/>
                    <a:pt x="0" y="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6" name="Freeform 13">
              <a:extLst>
                <a:ext uri="{FF2B5EF4-FFF2-40B4-BE49-F238E27FC236}">
                  <a16:creationId xmlns:a16="http://schemas.microsoft.com/office/drawing/2014/main" id="{BB85AF1D-EF7C-4229-91AC-96A24A712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839" y="6967538"/>
              <a:ext cx="247650" cy="239713"/>
            </a:xfrm>
            <a:custGeom>
              <a:avLst/>
              <a:gdLst>
                <a:gd name="T0" fmla="*/ 0 w 107"/>
                <a:gd name="T1" fmla="*/ 103 h 103"/>
                <a:gd name="T2" fmla="*/ 56 w 107"/>
                <a:gd name="T3" fmla="*/ 55 h 103"/>
                <a:gd name="T4" fmla="*/ 63 w 107"/>
                <a:gd name="T5" fmla="*/ 48 h 103"/>
                <a:gd name="T6" fmla="*/ 70 w 107"/>
                <a:gd name="T7" fmla="*/ 42 h 103"/>
                <a:gd name="T8" fmla="*/ 83 w 107"/>
                <a:gd name="T9" fmla="*/ 29 h 103"/>
                <a:gd name="T10" fmla="*/ 107 w 107"/>
                <a:gd name="T11" fmla="*/ 0 h 103"/>
                <a:gd name="T12" fmla="*/ 86 w 107"/>
                <a:gd name="T13" fmla="*/ 32 h 103"/>
                <a:gd name="T14" fmla="*/ 60 w 107"/>
                <a:gd name="T15" fmla="*/ 59 h 103"/>
                <a:gd name="T16" fmla="*/ 31 w 107"/>
                <a:gd name="T17" fmla="*/ 83 h 103"/>
                <a:gd name="T18" fmla="*/ 0 w 107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0" y="103"/>
                  </a:moveTo>
                  <a:cubicBezTo>
                    <a:pt x="19" y="88"/>
                    <a:pt x="38" y="72"/>
                    <a:pt x="56" y="55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74" y="38"/>
                    <a:pt x="78" y="33"/>
                    <a:pt x="83" y="29"/>
                  </a:cubicBezTo>
                  <a:cubicBezTo>
                    <a:pt x="91" y="20"/>
                    <a:pt x="99" y="10"/>
                    <a:pt x="107" y="0"/>
                  </a:cubicBezTo>
                  <a:cubicBezTo>
                    <a:pt x="101" y="11"/>
                    <a:pt x="94" y="22"/>
                    <a:pt x="86" y="32"/>
                  </a:cubicBezTo>
                  <a:cubicBezTo>
                    <a:pt x="78" y="41"/>
                    <a:pt x="69" y="50"/>
                    <a:pt x="60" y="59"/>
                  </a:cubicBezTo>
                  <a:cubicBezTo>
                    <a:pt x="51" y="67"/>
                    <a:pt x="41" y="75"/>
                    <a:pt x="31" y="83"/>
                  </a:cubicBezTo>
                  <a:cubicBezTo>
                    <a:pt x="21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7" name="Freeform 14">
              <a:extLst>
                <a:ext uri="{FF2B5EF4-FFF2-40B4-BE49-F238E27FC236}">
                  <a16:creationId xmlns:a16="http://schemas.microsoft.com/office/drawing/2014/main" id="{F9CB72A0-66BB-4165-8DD7-9F35F3CA70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3601" y="7070725"/>
              <a:ext cx="249238" cy="238125"/>
            </a:xfrm>
            <a:custGeom>
              <a:avLst/>
              <a:gdLst>
                <a:gd name="T0" fmla="*/ 0 w 108"/>
                <a:gd name="T1" fmla="*/ 103 h 103"/>
                <a:gd name="T2" fmla="*/ 56 w 108"/>
                <a:gd name="T3" fmla="*/ 54 h 103"/>
                <a:gd name="T4" fmla="*/ 63 w 108"/>
                <a:gd name="T5" fmla="*/ 48 h 103"/>
                <a:gd name="T6" fmla="*/ 70 w 108"/>
                <a:gd name="T7" fmla="*/ 41 h 103"/>
                <a:gd name="T8" fmla="*/ 83 w 108"/>
                <a:gd name="T9" fmla="*/ 28 h 103"/>
                <a:gd name="T10" fmla="*/ 108 w 108"/>
                <a:gd name="T11" fmla="*/ 0 h 103"/>
                <a:gd name="T12" fmla="*/ 86 w 108"/>
                <a:gd name="T13" fmla="*/ 31 h 103"/>
                <a:gd name="T14" fmla="*/ 60 w 108"/>
                <a:gd name="T15" fmla="*/ 58 h 103"/>
                <a:gd name="T16" fmla="*/ 31 w 108"/>
                <a:gd name="T17" fmla="*/ 82 h 103"/>
                <a:gd name="T18" fmla="*/ 0 w 108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3">
                  <a:moveTo>
                    <a:pt x="0" y="103"/>
                  </a:moveTo>
                  <a:cubicBezTo>
                    <a:pt x="19" y="87"/>
                    <a:pt x="38" y="71"/>
                    <a:pt x="56" y="54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4" y="37"/>
                    <a:pt x="79" y="32"/>
                    <a:pt x="83" y="28"/>
                  </a:cubicBezTo>
                  <a:cubicBezTo>
                    <a:pt x="92" y="19"/>
                    <a:pt x="100" y="10"/>
                    <a:pt x="108" y="0"/>
                  </a:cubicBezTo>
                  <a:cubicBezTo>
                    <a:pt x="102" y="11"/>
                    <a:pt x="94" y="21"/>
                    <a:pt x="86" y="31"/>
                  </a:cubicBezTo>
                  <a:cubicBezTo>
                    <a:pt x="78" y="41"/>
                    <a:pt x="70" y="50"/>
                    <a:pt x="60" y="58"/>
                  </a:cubicBezTo>
                  <a:cubicBezTo>
                    <a:pt x="51" y="67"/>
                    <a:pt x="42" y="75"/>
                    <a:pt x="31" y="82"/>
                  </a:cubicBezTo>
                  <a:cubicBezTo>
                    <a:pt x="21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8" name="Freeform 15">
              <a:extLst>
                <a:ext uri="{FF2B5EF4-FFF2-40B4-BE49-F238E27FC236}">
                  <a16:creationId xmlns:a16="http://schemas.microsoft.com/office/drawing/2014/main" id="{B3F3D8B9-8F52-4B1A-A4E7-B0B2210D6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201" y="6599238"/>
              <a:ext cx="393700" cy="241300"/>
            </a:xfrm>
            <a:custGeom>
              <a:avLst/>
              <a:gdLst>
                <a:gd name="T0" fmla="*/ 0 w 170"/>
                <a:gd name="T1" fmla="*/ 0 h 104"/>
                <a:gd name="T2" fmla="*/ 39 w 170"/>
                <a:gd name="T3" fmla="*/ 31 h 104"/>
                <a:gd name="T4" fmla="*/ 81 w 170"/>
                <a:gd name="T5" fmla="*/ 59 h 104"/>
                <a:gd name="T6" fmla="*/ 102 w 170"/>
                <a:gd name="T7" fmla="*/ 72 h 104"/>
                <a:gd name="T8" fmla="*/ 113 w 170"/>
                <a:gd name="T9" fmla="*/ 78 h 104"/>
                <a:gd name="T10" fmla="*/ 119 w 170"/>
                <a:gd name="T11" fmla="*/ 81 h 104"/>
                <a:gd name="T12" fmla="*/ 125 w 170"/>
                <a:gd name="T13" fmla="*/ 84 h 104"/>
                <a:gd name="T14" fmla="*/ 136 w 170"/>
                <a:gd name="T15" fmla="*/ 89 h 104"/>
                <a:gd name="T16" fmla="*/ 147 w 170"/>
                <a:gd name="T17" fmla="*/ 94 h 104"/>
                <a:gd name="T18" fmla="*/ 153 w 170"/>
                <a:gd name="T19" fmla="*/ 97 h 104"/>
                <a:gd name="T20" fmla="*/ 159 w 170"/>
                <a:gd name="T21" fmla="*/ 99 h 104"/>
                <a:gd name="T22" fmla="*/ 170 w 170"/>
                <a:gd name="T23" fmla="*/ 104 h 104"/>
                <a:gd name="T24" fmla="*/ 123 w 170"/>
                <a:gd name="T25" fmla="*/ 88 h 104"/>
                <a:gd name="T26" fmla="*/ 117 w 170"/>
                <a:gd name="T27" fmla="*/ 85 h 104"/>
                <a:gd name="T28" fmla="*/ 111 w 170"/>
                <a:gd name="T29" fmla="*/ 82 h 104"/>
                <a:gd name="T30" fmla="*/ 100 w 170"/>
                <a:gd name="T31" fmla="*/ 77 h 104"/>
                <a:gd name="T32" fmla="*/ 78 w 170"/>
                <a:gd name="T33" fmla="*/ 64 h 104"/>
                <a:gd name="T34" fmla="*/ 37 w 170"/>
                <a:gd name="T35" fmla="*/ 35 h 104"/>
                <a:gd name="T36" fmla="*/ 0 w 170"/>
                <a:gd name="T3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0" h="104">
                  <a:moveTo>
                    <a:pt x="0" y="0"/>
                  </a:moveTo>
                  <a:cubicBezTo>
                    <a:pt x="13" y="11"/>
                    <a:pt x="26" y="21"/>
                    <a:pt x="39" y="31"/>
                  </a:cubicBezTo>
                  <a:cubicBezTo>
                    <a:pt x="53" y="41"/>
                    <a:pt x="67" y="50"/>
                    <a:pt x="81" y="59"/>
                  </a:cubicBezTo>
                  <a:cubicBezTo>
                    <a:pt x="88" y="64"/>
                    <a:pt x="95" y="68"/>
                    <a:pt x="102" y="72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5" y="84"/>
                    <a:pt x="125" y="84"/>
                    <a:pt x="125" y="84"/>
                  </a:cubicBezTo>
                  <a:cubicBezTo>
                    <a:pt x="136" y="89"/>
                    <a:pt x="136" y="89"/>
                    <a:pt x="136" y="89"/>
                  </a:cubicBezTo>
                  <a:cubicBezTo>
                    <a:pt x="147" y="94"/>
                    <a:pt x="147" y="94"/>
                    <a:pt x="147" y="94"/>
                  </a:cubicBezTo>
                  <a:cubicBezTo>
                    <a:pt x="149" y="95"/>
                    <a:pt x="151" y="96"/>
                    <a:pt x="153" y="97"/>
                  </a:cubicBezTo>
                  <a:cubicBezTo>
                    <a:pt x="159" y="99"/>
                    <a:pt x="159" y="99"/>
                    <a:pt x="159" y="99"/>
                  </a:cubicBezTo>
                  <a:cubicBezTo>
                    <a:pt x="163" y="101"/>
                    <a:pt x="167" y="102"/>
                    <a:pt x="170" y="104"/>
                  </a:cubicBezTo>
                  <a:cubicBezTo>
                    <a:pt x="154" y="100"/>
                    <a:pt x="138" y="95"/>
                    <a:pt x="123" y="88"/>
                  </a:cubicBezTo>
                  <a:cubicBezTo>
                    <a:pt x="117" y="85"/>
                    <a:pt x="117" y="85"/>
                    <a:pt x="117" y="85"/>
                  </a:cubicBezTo>
                  <a:cubicBezTo>
                    <a:pt x="111" y="82"/>
                    <a:pt x="111" y="82"/>
                    <a:pt x="111" y="82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2" y="73"/>
                    <a:pt x="85" y="69"/>
                    <a:pt x="78" y="64"/>
                  </a:cubicBezTo>
                  <a:cubicBezTo>
                    <a:pt x="64" y="55"/>
                    <a:pt x="50" y="45"/>
                    <a:pt x="37" y="35"/>
                  </a:cubicBezTo>
                  <a:cubicBezTo>
                    <a:pt x="24" y="24"/>
                    <a:pt x="11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9" name="Freeform 16">
              <a:extLst>
                <a:ext uri="{FF2B5EF4-FFF2-40B4-BE49-F238E27FC236}">
                  <a16:creationId xmlns:a16="http://schemas.microsoft.com/office/drawing/2014/main" id="{580E611E-BAC3-481F-9265-A41D257B4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6076" y="6580188"/>
              <a:ext cx="504825" cy="330200"/>
            </a:xfrm>
            <a:custGeom>
              <a:avLst/>
              <a:gdLst>
                <a:gd name="T0" fmla="*/ 0 w 218"/>
                <a:gd name="T1" fmla="*/ 0 h 142"/>
                <a:gd name="T2" fmla="*/ 25 w 218"/>
                <a:gd name="T3" fmla="*/ 20 h 142"/>
                <a:gd name="T4" fmla="*/ 38 w 218"/>
                <a:gd name="T5" fmla="*/ 31 h 142"/>
                <a:gd name="T6" fmla="*/ 51 w 218"/>
                <a:gd name="T7" fmla="*/ 41 h 142"/>
                <a:gd name="T8" fmla="*/ 64 w 218"/>
                <a:gd name="T9" fmla="*/ 50 h 142"/>
                <a:gd name="T10" fmla="*/ 77 w 218"/>
                <a:gd name="T11" fmla="*/ 60 h 142"/>
                <a:gd name="T12" fmla="*/ 91 w 218"/>
                <a:gd name="T13" fmla="*/ 70 h 142"/>
                <a:gd name="T14" fmla="*/ 104 w 218"/>
                <a:gd name="T15" fmla="*/ 79 h 142"/>
                <a:gd name="T16" fmla="*/ 118 w 218"/>
                <a:gd name="T17" fmla="*/ 88 h 142"/>
                <a:gd name="T18" fmla="*/ 124 w 218"/>
                <a:gd name="T19" fmla="*/ 93 h 142"/>
                <a:gd name="T20" fmla="*/ 131 w 218"/>
                <a:gd name="T21" fmla="*/ 97 h 142"/>
                <a:gd name="T22" fmla="*/ 145 w 218"/>
                <a:gd name="T23" fmla="*/ 106 h 142"/>
                <a:gd name="T24" fmla="*/ 159 w 218"/>
                <a:gd name="T25" fmla="*/ 114 h 142"/>
                <a:gd name="T26" fmla="*/ 218 w 218"/>
                <a:gd name="T27" fmla="*/ 142 h 142"/>
                <a:gd name="T28" fmla="*/ 157 w 218"/>
                <a:gd name="T29" fmla="*/ 118 h 142"/>
                <a:gd name="T30" fmla="*/ 101 w 218"/>
                <a:gd name="T31" fmla="*/ 84 h 142"/>
                <a:gd name="T32" fmla="*/ 48 w 218"/>
                <a:gd name="T33" fmla="*/ 44 h 142"/>
                <a:gd name="T34" fmla="*/ 0 w 218"/>
                <a:gd name="T35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42">
                  <a:moveTo>
                    <a:pt x="0" y="0"/>
                  </a:moveTo>
                  <a:cubicBezTo>
                    <a:pt x="8" y="7"/>
                    <a:pt x="17" y="14"/>
                    <a:pt x="25" y="20"/>
                  </a:cubicBezTo>
                  <a:cubicBezTo>
                    <a:pt x="30" y="24"/>
                    <a:pt x="34" y="27"/>
                    <a:pt x="38" y="31"/>
                  </a:cubicBezTo>
                  <a:cubicBezTo>
                    <a:pt x="42" y="34"/>
                    <a:pt x="47" y="37"/>
                    <a:pt x="51" y="41"/>
                  </a:cubicBezTo>
                  <a:cubicBezTo>
                    <a:pt x="55" y="44"/>
                    <a:pt x="60" y="47"/>
                    <a:pt x="64" y="50"/>
                  </a:cubicBezTo>
                  <a:cubicBezTo>
                    <a:pt x="69" y="54"/>
                    <a:pt x="73" y="57"/>
                    <a:pt x="77" y="6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8" y="82"/>
                    <a:pt x="113" y="85"/>
                    <a:pt x="118" y="88"/>
                  </a:cubicBezTo>
                  <a:cubicBezTo>
                    <a:pt x="124" y="93"/>
                    <a:pt x="124" y="93"/>
                    <a:pt x="124" y="93"/>
                  </a:cubicBezTo>
                  <a:cubicBezTo>
                    <a:pt x="131" y="97"/>
                    <a:pt x="131" y="97"/>
                    <a:pt x="131" y="97"/>
                  </a:cubicBezTo>
                  <a:cubicBezTo>
                    <a:pt x="136" y="100"/>
                    <a:pt x="140" y="103"/>
                    <a:pt x="145" y="106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78" y="124"/>
                    <a:pt x="198" y="134"/>
                    <a:pt x="218" y="142"/>
                  </a:cubicBezTo>
                  <a:cubicBezTo>
                    <a:pt x="197" y="136"/>
                    <a:pt x="177" y="128"/>
                    <a:pt x="157" y="118"/>
                  </a:cubicBezTo>
                  <a:cubicBezTo>
                    <a:pt x="138" y="108"/>
                    <a:pt x="119" y="96"/>
                    <a:pt x="101" y="84"/>
                  </a:cubicBezTo>
                  <a:cubicBezTo>
                    <a:pt x="83" y="71"/>
                    <a:pt x="65" y="58"/>
                    <a:pt x="48" y="44"/>
                  </a:cubicBezTo>
                  <a:cubicBezTo>
                    <a:pt x="31" y="30"/>
                    <a:pt x="15" y="1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0" name="Freeform 17">
              <a:extLst>
                <a:ext uri="{FF2B5EF4-FFF2-40B4-BE49-F238E27FC236}">
                  <a16:creationId xmlns:a16="http://schemas.microsoft.com/office/drawing/2014/main" id="{D6294387-EE98-4909-B411-D54FEEE7A1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201" y="7558088"/>
              <a:ext cx="458788" cy="266700"/>
            </a:xfrm>
            <a:custGeom>
              <a:avLst/>
              <a:gdLst>
                <a:gd name="T0" fmla="*/ 0 w 198"/>
                <a:gd name="T1" fmla="*/ 0 h 115"/>
                <a:gd name="T2" fmla="*/ 40 w 198"/>
                <a:gd name="T3" fmla="*/ 43 h 115"/>
                <a:gd name="T4" fmla="*/ 46 w 198"/>
                <a:gd name="T5" fmla="*/ 48 h 115"/>
                <a:gd name="T6" fmla="*/ 51 w 198"/>
                <a:gd name="T7" fmla="*/ 52 h 115"/>
                <a:gd name="T8" fmla="*/ 63 w 198"/>
                <a:gd name="T9" fmla="*/ 60 h 115"/>
                <a:gd name="T10" fmla="*/ 75 w 198"/>
                <a:gd name="T11" fmla="*/ 69 h 115"/>
                <a:gd name="T12" fmla="*/ 88 w 198"/>
                <a:gd name="T13" fmla="*/ 76 h 115"/>
                <a:gd name="T14" fmla="*/ 101 w 198"/>
                <a:gd name="T15" fmla="*/ 83 h 115"/>
                <a:gd name="T16" fmla="*/ 107 w 198"/>
                <a:gd name="T17" fmla="*/ 86 h 115"/>
                <a:gd name="T18" fmla="*/ 114 w 198"/>
                <a:gd name="T19" fmla="*/ 89 h 115"/>
                <a:gd name="T20" fmla="*/ 128 w 198"/>
                <a:gd name="T21" fmla="*/ 95 h 115"/>
                <a:gd name="T22" fmla="*/ 141 w 198"/>
                <a:gd name="T23" fmla="*/ 99 h 115"/>
                <a:gd name="T24" fmla="*/ 148 w 198"/>
                <a:gd name="T25" fmla="*/ 102 h 115"/>
                <a:gd name="T26" fmla="*/ 155 w 198"/>
                <a:gd name="T27" fmla="*/ 104 h 115"/>
                <a:gd name="T28" fmla="*/ 169 w 198"/>
                <a:gd name="T29" fmla="*/ 108 h 115"/>
                <a:gd name="T30" fmla="*/ 198 w 198"/>
                <a:gd name="T31" fmla="*/ 115 h 115"/>
                <a:gd name="T32" fmla="*/ 183 w 198"/>
                <a:gd name="T33" fmla="*/ 113 h 115"/>
                <a:gd name="T34" fmla="*/ 176 w 198"/>
                <a:gd name="T35" fmla="*/ 112 h 115"/>
                <a:gd name="T36" fmla="*/ 169 w 198"/>
                <a:gd name="T37" fmla="*/ 111 h 115"/>
                <a:gd name="T38" fmla="*/ 154 w 198"/>
                <a:gd name="T39" fmla="*/ 108 h 115"/>
                <a:gd name="T40" fmla="*/ 147 w 198"/>
                <a:gd name="T41" fmla="*/ 106 h 115"/>
                <a:gd name="T42" fmla="*/ 140 w 198"/>
                <a:gd name="T43" fmla="*/ 104 h 115"/>
                <a:gd name="T44" fmla="*/ 126 w 198"/>
                <a:gd name="T45" fmla="*/ 99 h 115"/>
                <a:gd name="T46" fmla="*/ 112 w 198"/>
                <a:gd name="T47" fmla="*/ 94 h 115"/>
                <a:gd name="T48" fmla="*/ 105 w 198"/>
                <a:gd name="T49" fmla="*/ 91 h 115"/>
                <a:gd name="T50" fmla="*/ 98 w 198"/>
                <a:gd name="T51" fmla="*/ 88 h 115"/>
                <a:gd name="T52" fmla="*/ 85 w 198"/>
                <a:gd name="T53" fmla="*/ 81 h 115"/>
                <a:gd name="T54" fmla="*/ 37 w 198"/>
                <a:gd name="T55" fmla="*/ 46 h 115"/>
                <a:gd name="T56" fmla="*/ 0 w 198"/>
                <a:gd name="T5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8" h="115">
                  <a:moveTo>
                    <a:pt x="0" y="0"/>
                  </a:moveTo>
                  <a:cubicBezTo>
                    <a:pt x="11" y="16"/>
                    <a:pt x="25" y="30"/>
                    <a:pt x="40" y="43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7" y="49"/>
                    <a:pt x="49" y="50"/>
                    <a:pt x="51" y="52"/>
                  </a:cubicBezTo>
                  <a:cubicBezTo>
                    <a:pt x="55" y="55"/>
                    <a:pt x="59" y="58"/>
                    <a:pt x="63" y="60"/>
                  </a:cubicBezTo>
                  <a:cubicBezTo>
                    <a:pt x="67" y="63"/>
                    <a:pt x="71" y="66"/>
                    <a:pt x="75" y="69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92" y="78"/>
                    <a:pt x="97" y="80"/>
                    <a:pt x="101" y="83"/>
                  </a:cubicBezTo>
                  <a:cubicBezTo>
                    <a:pt x="107" y="86"/>
                    <a:pt x="107" y="86"/>
                    <a:pt x="107" y="86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9" y="91"/>
                    <a:pt x="123" y="93"/>
                    <a:pt x="128" y="95"/>
                  </a:cubicBezTo>
                  <a:cubicBezTo>
                    <a:pt x="141" y="99"/>
                    <a:pt x="141" y="99"/>
                    <a:pt x="141" y="99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79" y="111"/>
                    <a:pt x="189" y="112"/>
                    <a:pt x="198" y="115"/>
                  </a:cubicBezTo>
                  <a:cubicBezTo>
                    <a:pt x="193" y="114"/>
                    <a:pt x="188" y="114"/>
                    <a:pt x="183" y="113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4" y="112"/>
                    <a:pt x="171" y="111"/>
                    <a:pt x="169" y="111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2" y="107"/>
                    <a:pt x="150" y="107"/>
                    <a:pt x="147" y="106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26" y="99"/>
                    <a:pt x="126" y="99"/>
                    <a:pt x="126" y="99"/>
                  </a:cubicBezTo>
                  <a:cubicBezTo>
                    <a:pt x="121" y="97"/>
                    <a:pt x="117" y="96"/>
                    <a:pt x="112" y="94"/>
                  </a:cubicBezTo>
                  <a:cubicBezTo>
                    <a:pt x="105" y="91"/>
                    <a:pt x="105" y="91"/>
                    <a:pt x="105" y="91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4" y="85"/>
                    <a:pt x="90" y="83"/>
                    <a:pt x="85" y="81"/>
                  </a:cubicBezTo>
                  <a:cubicBezTo>
                    <a:pt x="68" y="71"/>
                    <a:pt x="52" y="60"/>
                    <a:pt x="37" y="46"/>
                  </a:cubicBezTo>
                  <a:cubicBezTo>
                    <a:pt x="22" y="33"/>
                    <a:pt x="9" y="1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1" name="Freeform 18">
              <a:extLst>
                <a:ext uri="{FF2B5EF4-FFF2-40B4-BE49-F238E27FC236}">
                  <a16:creationId xmlns:a16="http://schemas.microsoft.com/office/drawing/2014/main" id="{E52B8276-E9C9-4F83-B0EC-A0D17B736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4026" y="7783513"/>
              <a:ext cx="495300" cy="212725"/>
            </a:xfrm>
            <a:custGeom>
              <a:avLst/>
              <a:gdLst>
                <a:gd name="T0" fmla="*/ 0 w 213"/>
                <a:gd name="T1" fmla="*/ 0 h 92"/>
                <a:gd name="T2" fmla="*/ 46 w 213"/>
                <a:gd name="T3" fmla="*/ 37 h 92"/>
                <a:gd name="T4" fmla="*/ 98 w 213"/>
                <a:gd name="T5" fmla="*/ 64 h 92"/>
                <a:gd name="T6" fmla="*/ 155 w 213"/>
                <a:gd name="T7" fmla="*/ 83 h 92"/>
                <a:gd name="T8" fmla="*/ 184 w 213"/>
                <a:gd name="T9" fmla="*/ 89 h 92"/>
                <a:gd name="T10" fmla="*/ 198 w 213"/>
                <a:gd name="T11" fmla="*/ 91 h 92"/>
                <a:gd name="T12" fmla="*/ 213 w 213"/>
                <a:gd name="T13" fmla="*/ 92 h 92"/>
                <a:gd name="T14" fmla="*/ 198 w 213"/>
                <a:gd name="T15" fmla="*/ 92 h 92"/>
                <a:gd name="T16" fmla="*/ 183 w 213"/>
                <a:gd name="T17" fmla="*/ 92 h 92"/>
                <a:gd name="T18" fmla="*/ 168 w 213"/>
                <a:gd name="T19" fmla="*/ 90 h 92"/>
                <a:gd name="T20" fmla="*/ 161 w 213"/>
                <a:gd name="T21" fmla="*/ 89 h 92"/>
                <a:gd name="T22" fmla="*/ 154 w 213"/>
                <a:gd name="T23" fmla="*/ 87 h 92"/>
                <a:gd name="T24" fmla="*/ 139 w 213"/>
                <a:gd name="T25" fmla="*/ 84 h 92"/>
                <a:gd name="T26" fmla="*/ 124 w 213"/>
                <a:gd name="T27" fmla="*/ 80 h 92"/>
                <a:gd name="T28" fmla="*/ 121 w 213"/>
                <a:gd name="T29" fmla="*/ 79 h 92"/>
                <a:gd name="T30" fmla="*/ 117 w 213"/>
                <a:gd name="T31" fmla="*/ 78 h 92"/>
                <a:gd name="T32" fmla="*/ 110 w 213"/>
                <a:gd name="T33" fmla="*/ 75 h 92"/>
                <a:gd name="T34" fmla="*/ 96 w 213"/>
                <a:gd name="T35" fmla="*/ 70 h 92"/>
                <a:gd name="T36" fmla="*/ 44 w 213"/>
                <a:gd name="T37" fmla="*/ 40 h 92"/>
                <a:gd name="T38" fmla="*/ 38 w 213"/>
                <a:gd name="T39" fmla="*/ 36 h 92"/>
                <a:gd name="T40" fmla="*/ 32 w 213"/>
                <a:gd name="T41" fmla="*/ 31 h 92"/>
                <a:gd name="T42" fmla="*/ 20 w 213"/>
                <a:gd name="T43" fmla="*/ 22 h 92"/>
                <a:gd name="T44" fmla="*/ 0 w 213"/>
                <a:gd name="T4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3" h="92">
                  <a:moveTo>
                    <a:pt x="0" y="0"/>
                  </a:moveTo>
                  <a:cubicBezTo>
                    <a:pt x="14" y="14"/>
                    <a:pt x="30" y="26"/>
                    <a:pt x="46" y="37"/>
                  </a:cubicBezTo>
                  <a:cubicBezTo>
                    <a:pt x="63" y="47"/>
                    <a:pt x="80" y="57"/>
                    <a:pt x="98" y="64"/>
                  </a:cubicBezTo>
                  <a:cubicBezTo>
                    <a:pt x="117" y="72"/>
                    <a:pt x="135" y="79"/>
                    <a:pt x="155" y="83"/>
                  </a:cubicBezTo>
                  <a:cubicBezTo>
                    <a:pt x="164" y="86"/>
                    <a:pt x="174" y="87"/>
                    <a:pt x="184" y="89"/>
                  </a:cubicBezTo>
                  <a:cubicBezTo>
                    <a:pt x="188" y="90"/>
                    <a:pt x="193" y="90"/>
                    <a:pt x="198" y="91"/>
                  </a:cubicBezTo>
                  <a:cubicBezTo>
                    <a:pt x="203" y="91"/>
                    <a:pt x="208" y="92"/>
                    <a:pt x="213" y="92"/>
                  </a:cubicBezTo>
                  <a:cubicBezTo>
                    <a:pt x="208" y="92"/>
                    <a:pt x="203" y="92"/>
                    <a:pt x="198" y="92"/>
                  </a:cubicBezTo>
                  <a:cubicBezTo>
                    <a:pt x="193" y="92"/>
                    <a:pt x="188" y="92"/>
                    <a:pt x="183" y="92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6" y="90"/>
                    <a:pt x="163" y="89"/>
                    <a:pt x="161" y="89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49" y="86"/>
                    <a:pt x="144" y="86"/>
                    <a:pt x="139" y="84"/>
                  </a:cubicBezTo>
                  <a:cubicBezTo>
                    <a:pt x="124" y="80"/>
                    <a:pt x="124" y="80"/>
                    <a:pt x="124" y="80"/>
                  </a:cubicBezTo>
                  <a:cubicBezTo>
                    <a:pt x="121" y="79"/>
                    <a:pt x="121" y="79"/>
                    <a:pt x="121" y="79"/>
                  </a:cubicBezTo>
                  <a:cubicBezTo>
                    <a:pt x="117" y="78"/>
                    <a:pt x="117" y="78"/>
                    <a:pt x="117" y="78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5" y="74"/>
                    <a:pt x="101" y="72"/>
                    <a:pt x="96" y="70"/>
                  </a:cubicBezTo>
                  <a:cubicBezTo>
                    <a:pt x="78" y="62"/>
                    <a:pt x="60" y="52"/>
                    <a:pt x="44" y="40"/>
                  </a:cubicBezTo>
                  <a:cubicBezTo>
                    <a:pt x="42" y="39"/>
                    <a:pt x="40" y="37"/>
                    <a:pt x="38" y="36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28" y="28"/>
                    <a:pt x="24" y="25"/>
                    <a:pt x="20" y="22"/>
                  </a:cubicBezTo>
                  <a:cubicBezTo>
                    <a:pt x="13" y="15"/>
                    <a:pt x="6" y="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2" name="Freeform 19">
              <a:extLst>
                <a:ext uri="{FF2B5EF4-FFF2-40B4-BE49-F238E27FC236}">
                  <a16:creationId xmlns:a16="http://schemas.microsoft.com/office/drawing/2014/main" id="{1EE34926-9E75-43D5-B640-C3161F7B5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1964" y="7197725"/>
              <a:ext cx="927100" cy="1606550"/>
            </a:xfrm>
            <a:custGeom>
              <a:avLst/>
              <a:gdLst>
                <a:gd name="T0" fmla="*/ 320 w 400"/>
                <a:gd name="T1" fmla="*/ 295 h 692"/>
                <a:gd name="T2" fmla="*/ 334 w 400"/>
                <a:gd name="T3" fmla="*/ 664 h 692"/>
                <a:gd name="T4" fmla="*/ 80 w 400"/>
                <a:gd name="T5" fmla="*/ 396 h 692"/>
                <a:gd name="T6" fmla="*/ 66 w 400"/>
                <a:gd name="T7" fmla="*/ 28 h 692"/>
                <a:gd name="T8" fmla="*/ 320 w 400"/>
                <a:gd name="T9" fmla="*/ 295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0" h="692">
                  <a:moveTo>
                    <a:pt x="320" y="295"/>
                  </a:moveTo>
                  <a:cubicBezTo>
                    <a:pt x="394" y="471"/>
                    <a:pt x="400" y="636"/>
                    <a:pt x="334" y="664"/>
                  </a:cubicBezTo>
                  <a:cubicBezTo>
                    <a:pt x="268" y="692"/>
                    <a:pt x="154" y="572"/>
                    <a:pt x="80" y="396"/>
                  </a:cubicBezTo>
                  <a:cubicBezTo>
                    <a:pt x="6" y="221"/>
                    <a:pt x="0" y="56"/>
                    <a:pt x="66" y="28"/>
                  </a:cubicBezTo>
                  <a:cubicBezTo>
                    <a:pt x="133" y="0"/>
                    <a:pt x="247" y="120"/>
                    <a:pt x="320" y="295"/>
                  </a:cubicBezTo>
                  <a:close/>
                </a:path>
              </a:pathLst>
            </a:custGeom>
            <a:solidFill>
              <a:srgbClr val="377DFF">
                <a:lumMod val="40000"/>
                <a:lumOff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3" name="Freeform 20">
              <a:extLst>
                <a:ext uri="{FF2B5EF4-FFF2-40B4-BE49-F238E27FC236}">
                  <a16:creationId xmlns:a16="http://schemas.microsoft.com/office/drawing/2014/main" id="{72D589F6-B7A4-431F-B4F3-3918FA968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839" y="6700838"/>
              <a:ext cx="1050925" cy="2116138"/>
            </a:xfrm>
            <a:custGeom>
              <a:avLst/>
              <a:gdLst>
                <a:gd name="T0" fmla="*/ 390 w 453"/>
                <a:gd name="T1" fmla="*/ 499 h 911"/>
                <a:gd name="T2" fmla="*/ 112 w 453"/>
                <a:gd name="T3" fmla="*/ 887 h 911"/>
                <a:gd name="T4" fmla="*/ 64 w 453"/>
                <a:gd name="T5" fmla="*/ 412 h 911"/>
                <a:gd name="T6" fmla="*/ 342 w 453"/>
                <a:gd name="T7" fmla="*/ 24 h 911"/>
                <a:gd name="T8" fmla="*/ 390 w 453"/>
                <a:gd name="T9" fmla="*/ 499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3" h="911">
                  <a:moveTo>
                    <a:pt x="390" y="499"/>
                  </a:moveTo>
                  <a:cubicBezTo>
                    <a:pt x="327" y="737"/>
                    <a:pt x="202" y="911"/>
                    <a:pt x="112" y="887"/>
                  </a:cubicBezTo>
                  <a:cubicBezTo>
                    <a:pt x="22" y="863"/>
                    <a:pt x="0" y="650"/>
                    <a:pt x="64" y="412"/>
                  </a:cubicBezTo>
                  <a:cubicBezTo>
                    <a:pt x="127" y="174"/>
                    <a:pt x="252" y="0"/>
                    <a:pt x="342" y="24"/>
                  </a:cubicBezTo>
                  <a:cubicBezTo>
                    <a:pt x="432" y="48"/>
                    <a:pt x="453" y="261"/>
                    <a:pt x="390" y="499"/>
                  </a:cubicBezTo>
                  <a:close/>
                </a:path>
              </a:pathLst>
            </a:custGeom>
            <a:solidFill>
              <a:srgbClr val="377DFF">
                <a:lumMod val="40000"/>
                <a:lumOff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4" name="Freeform 21">
              <a:extLst>
                <a:ext uri="{FF2B5EF4-FFF2-40B4-BE49-F238E27FC236}">
                  <a16:creationId xmlns:a16="http://schemas.microsoft.com/office/drawing/2014/main" id="{43685969-F683-4A81-85E9-55E29A351F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3576" y="6861175"/>
              <a:ext cx="949325" cy="1751013"/>
            </a:xfrm>
            <a:custGeom>
              <a:avLst/>
              <a:gdLst>
                <a:gd name="T0" fmla="*/ 0 w 409"/>
                <a:gd name="T1" fmla="*/ 239 h 754"/>
                <a:gd name="T2" fmla="*/ 58 w 409"/>
                <a:gd name="T3" fmla="*/ 366 h 754"/>
                <a:gd name="T4" fmla="*/ 116 w 409"/>
                <a:gd name="T5" fmla="*/ 492 h 754"/>
                <a:gd name="T6" fmla="*/ 174 w 409"/>
                <a:gd name="T7" fmla="*/ 618 h 754"/>
                <a:gd name="T8" fmla="*/ 231 w 409"/>
                <a:gd name="T9" fmla="*/ 745 h 754"/>
                <a:gd name="T10" fmla="*/ 226 w 409"/>
                <a:gd name="T11" fmla="*/ 745 h 754"/>
                <a:gd name="T12" fmla="*/ 248 w 409"/>
                <a:gd name="T13" fmla="*/ 652 h 754"/>
                <a:gd name="T14" fmla="*/ 271 w 409"/>
                <a:gd name="T15" fmla="*/ 559 h 754"/>
                <a:gd name="T16" fmla="*/ 316 w 409"/>
                <a:gd name="T17" fmla="*/ 372 h 754"/>
                <a:gd name="T18" fmla="*/ 363 w 409"/>
                <a:gd name="T19" fmla="*/ 186 h 754"/>
                <a:gd name="T20" fmla="*/ 409 w 409"/>
                <a:gd name="T21" fmla="*/ 0 h 754"/>
                <a:gd name="T22" fmla="*/ 366 w 409"/>
                <a:gd name="T23" fmla="*/ 187 h 754"/>
                <a:gd name="T24" fmla="*/ 321 w 409"/>
                <a:gd name="T25" fmla="*/ 373 h 754"/>
                <a:gd name="T26" fmla="*/ 276 w 409"/>
                <a:gd name="T27" fmla="*/ 560 h 754"/>
                <a:gd name="T28" fmla="*/ 254 w 409"/>
                <a:gd name="T29" fmla="*/ 653 h 754"/>
                <a:gd name="T30" fmla="*/ 231 w 409"/>
                <a:gd name="T31" fmla="*/ 747 h 754"/>
                <a:gd name="T32" fmla="*/ 229 w 409"/>
                <a:gd name="T33" fmla="*/ 754 h 754"/>
                <a:gd name="T34" fmla="*/ 226 w 409"/>
                <a:gd name="T35" fmla="*/ 747 h 754"/>
                <a:gd name="T36" fmla="*/ 169 w 409"/>
                <a:gd name="T37" fmla="*/ 620 h 754"/>
                <a:gd name="T38" fmla="*/ 113 w 409"/>
                <a:gd name="T39" fmla="*/ 493 h 754"/>
                <a:gd name="T40" fmla="*/ 56 w 409"/>
                <a:gd name="T41" fmla="*/ 366 h 754"/>
                <a:gd name="T42" fmla="*/ 0 w 409"/>
                <a:gd name="T43" fmla="*/ 239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9" h="754">
                  <a:moveTo>
                    <a:pt x="0" y="239"/>
                  </a:moveTo>
                  <a:cubicBezTo>
                    <a:pt x="58" y="366"/>
                    <a:pt x="58" y="366"/>
                    <a:pt x="58" y="366"/>
                  </a:cubicBezTo>
                  <a:cubicBezTo>
                    <a:pt x="78" y="408"/>
                    <a:pt x="97" y="450"/>
                    <a:pt x="116" y="492"/>
                  </a:cubicBezTo>
                  <a:cubicBezTo>
                    <a:pt x="174" y="618"/>
                    <a:pt x="174" y="618"/>
                    <a:pt x="174" y="618"/>
                  </a:cubicBezTo>
                  <a:cubicBezTo>
                    <a:pt x="231" y="745"/>
                    <a:pt x="231" y="745"/>
                    <a:pt x="231" y="745"/>
                  </a:cubicBezTo>
                  <a:cubicBezTo>
                    <a:pt x="226" y="745"/>
                    <a:pt x="226" y="745"/>
                    <a:pt x="226" y="745"/>
                  </a:cubicBezTo>
                  <a:cubicBezTo>
                    <a:pt x="248" y="652"/>
                    <a:pt x="248" y="652"/>
                    <a:pt x="248" y="652"/>
                  </a:cubicBezTo>
                  <a:cubicBezTo>
                    <a:pt x="271" y="559"/>
                    <a:pt x="271" y="559"/>
                    <a:pt x="271" y="559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63" y="186"/>
                    <a:pt x="363" y="186"/>
                    <a:pt x="363" y="186"/>
                  </a:cubicBezTo>
                  <a:cubicBezTo>
                    <a:pt x="409" y="0"/>
                    <a:pt x="409" y="0"/>
                    <a:pt x="409" y="0"/>
                  </a:cubicBezTo>
                  <a:cubicBezTo>
                    <a:pt x="366" y="187"/>
                    <a:pt x="366" y="187"/>
                    <a:pt x="366" y="187"/>
                  </a:cubicBezTo>
                  <a:cubicBezTo>
                    <a:pt x="321" y="373"/>
                    <a:pt x="321" y="373"/>
                    <a:pt x="321" y="373"/>
                  </a:cubicBezTo>
                  <a:cubicBezTo>
                    <a:pt x="276" y="560"/>
                    <a:pt x="276" y="560"/>
                    <a:pt x="276" y="560"/>
                  </a:cubicBezTo>
                  <a:cubicBezTo>
                    <a:pt x="254" y="653"/>
                    <a:pt x="254" y="653"/>
                    <a:pt x="254" y="653"/>
                  </a:cubicBezTo>
                  <a:cubicBezTo>
                    <a:pt x="231" y="747"/>
                    <a:pt x="231" y="747"/>
                    <a:pt x="231" y="747"/>
                  </a:cubicBezTo>
                  <a:cubicBezTo>
                    <a:pt x="229" y="754"/>
                    <a:pt x="229" y="754"/>
                    <a:pt x="229" y="754"/>
                  </a:cubicBezTo>
                  <a:cubicBezTo>
                    <a:pt x="226" y="747"/>
                    <a:pt x="226" y="747"/>
                    <a:pt x="226" y="747"/>
                  </a:cubicBezTo>
                  <a:cubicBezTo>
                    <a:pt x="169" y="620"/>
                    <a:pt x="169" y="620"/>
                    <a:pt x="169" y="620"/>
                  </a:cubicBezTo>
                  <a:cubicBezTo>
                    <a:pt x="113" y="493"/>
                    <a:pt x="113" y="493"/>
                    <a:pt x="113" y="493"/>
                  </a:cubicBezTo>
                  <a:cubicBezTo>
                    <a:pt x="94" y="451"/>
                    <a:pt x="75" y="409"/>
                    <a:pt x="56" y="366"/>
                  </a:cubicBezTo>
                  <a:lnTo>
                    <a:pt x="0" y="2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5" name="Freeform 22">
              <a:extLst>
                <a:ext uri="{FF2B5EF4-FFF2-40B4-BE49-F238E27FC236}">
                  <a16:creationId xmlns:a16="http://schemas.microsoft.com/office/drawing/2014/main" id="{84B7A225-760A-4208-B5C4-BAB2468699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2364" y="7794625"/>
              <a:ext cx="165100" cy="409575"/>
            </a:xfrm>
            <a:custGeom>
              <a:avLst/>
              <a:gdLst>
                <a:gd name="T0" fmla="*/ 0 w 71"/>
                <a:gd name="T1" fmla="*/ 0 h 176"/>
                <a:gd name="T2" fmla="*/ 15 w 71"/>
                <a:gd name="T3" fmla="*/ 46 h 176"/>
                <a:gd name="T4" fmla="*/ 30 w 71"/>
                <a:gd name="T5" fmla="*/ 91 h 176"/>
                <a:gd name="T6" fmla="*/ 47 w 71"/>
                <a:gd name="T7" fmla="*/ 135 h 176"/>
                <a:gd name="T8" fmla="*/ 71 w 71"/>
                <a:gd name="T9" fmla="*/ 176 h 176"/>
                <a:gd name="T10" fmla="*/ 43 w 71"/>
                <a:gd name="T11" fmla="*/ 137 h 176"/>
                <a:gd name="T12" fmla="*/ 24 w 71"/>
                <a:gd name="T13" fmla="*/ 93 h 176"/>
                <a:gd name="T14" fmla="*/ 11 w 71"/>
                <a:gd name="T15" fmla="*/ 47 h 176"/>
                <a:gd name="T16" fmla="*/ 0 w 71"/>
                <a:gd name="T1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76">
                  <a:moveTo>
                    <a:pt x="0" y="0"/>
                  </a:moveTo>
                  <a:cubicBezTo>
                    <a:pt x="5" y="16"/>
                    <a:pt x="10" y="31"/>
                    <a:pt x="15" y="46"/>
                  </a:cubicBezTo>
                  <a:cubicBezTo>
                    <a:pt x="20" y="61"/>
                    <a:pt x="25" y="76"/>
                    <a:pt x="30" y="91"/>
                  </a:cubicBezTo>
                  <a:cubicBezTo>
                    <a:pt x="35" y="106"/>
                    <a:pt x="41" y="121"/>
                    <a:pt x="47" y="135"/>
                  </a:cubicBezTo>
                  <a:cubicBezTo>
                    <a:pt x="53" y="149"/>
                    <a:pt x="61" y="163"/>
                    <a:pt x="71" y="176"/>
                  </a:cubicBezTo>
                  <a:cubicBezTo>
                    <a:pt x="59" y="165"/>
                    <a:pt x="50" y="151"/>
                    <a:pt x="43" y="137"/>
                  </a:cubicBezTo>
                  <a:cubicBezTo>
                    <a:pt x="36" y="123"/>
                    <a:pt x="30" y="108"/>
                    <a:pt x="24" y="93"/>
                  </a:cubicBezTo>
                  <a:cubicBezTo>
                    <a:pt x="19" y="78"/>
                    <a:pt x="15" y="62"/>
                    <a:pt x="11" y="47"/>
                  </a:cubicBezTo>
                  <a:cubicBezTo>
                    <a:pt x="7" y="32"/>
                    <a:pt x="3" y="1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6" name="Freeform 23">
              <a:extLst>
                <a:ext uri="{FF2B5EF4-FFF2-40B4-BE49-F238E27FC236}">
                  <a16:creationId xmlns:a16="http://schemas.microsoft.com/office/drawing/2014/main" id="{EF66E7BD-0F13-45CE-9A13-FC82DF971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7451" y="7613650"/>
              <a:ext cx="146050" cy="401638"/>
            </a:xfrm>
            <a:custGeom>
              <a:avLst/>
              <a:gdLst>
                <a:gd name="T0" fmla="*/ 0 w 63"/>
                <a:gd name="T1" fmla="*/ 0 h 173"/>
                <a:gd name="T2" fmla="*/ 14 w 63"/>
                <a:gd name="T3" fmla="*/ 44 h 173"/>
                <a:gd name="T4" fmla="*/ 28 w 63"/>
                <a:gd name="T5" fmla="*/ 88 h 173"/>
                <a:gd name="T6" fmla="*/ 43 w 63"/>
                <a:gd name="T7" fmla="*/ 131 h 173"/>
                <a:gd name="T8" fmla="*/ 63 w 63"/>
                <a:gd name="T9" fmla="*/ 173 h 173"/>
                <a:gd name="T10" fmla="*/ 39 w 63"/>
                <a:gd name="T11" fmla="*/ 133 h 173"/>
                <a:gd name="T12" fmla="*/ 22 w 63"/>
                <a:gd name="T13" fmla="*/ 90 h 173"/>
                <a:gd name="T14" fmla="*/ 10 w 63"/>
                <a:gd name="T15" fmla="*/ 45 h 173"/>
                <a:gd name="T16" fmla="*/ 0 w 63"/>
                <a:gd name="T1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173">
                  <a:moveTo>
                    <a:pt x="0" y="0"/>
                  </a:moveTo>
                  <a:cubicBezTo>
                    <a:pt x="5" y="15"/>
                    <a:pt x="10" y="29"/>
                    <a:pt x="14" y="44"/>
                  </a:cubicBezTo>
                  <a:cubicBezTo>
                    <a:pt x="19" y="59"/>
                    <a:pt x="23" y="73"/>
                    <a:pt x="28" y="88"/>
                  </a:cubicBezTo>
                  <a:cubicBezTo>
                    <a:pt x="32" y="103"/>
                    <a:pt x="37" y="117"/>
                    <a:pt x="43" y="131"/>
                  </a:cubicBezTo>
                  <a:cubicBezTo>
                    <a:pt x="48" y="146"/>
                    <a:pt x="54" y="160"/>
                    <a:pt x="63" y="173"/>
                  </a:cubicBezTo>
                  <a:cubicBezTo>
                    <a:pt x="52" y="161"/>
                    <a:pt x="45" y="147"/>
                    <a:pt x="39" y="133"/>
                  </a:cubicBezTo>
                  <a:cubicBezTo>
                    <a:pt x="32" y="119"/>
                    <a:pt x="27" y="105"/>
                    <a:pt x="22" y="90"/>
                  </a:cubicBezTo>
                  <a:cubicBezTo>
                    <a:pt x="18" y="75"/>
                    <a:pt x="14" y="60"/>
                    <a:pt x="10" y="45"/>
                  </a:cubicBezTo>
                  <a:cubicBezTo>
                    <a:pt x="6" y="30"/>
                    <a:pt x="3" y="1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7" name="Freeform 24">
              <a:extLst>
                <a:ext uri="{FF2B5EF4-FFF2-40B4-BE49-F238E27FC236}">
                  <a16:creationId xmlns:a16="http://schemas.microsoft.com/office/drawing/2014/main" id="{17C5C225-A36B-467D-9587-E379D5E0D3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7301" y="7218363"/>
              <a:ext cx="165100" cy="428625"/>
            </a:xfrm>
            <a:custGeom>
              <a:avLst/>
              <a:gdLst>
                <a:gd name="T0" fmla="*/ 0 w 71"/>
                <a:gd name="T1" fmla="*/ 0 h 184"/>
                <a:gd name="T2" fmla="*/ 15 w 71"/>
                <a:gd name="T3" fmla="*/ 47 h 184"/>
                <a:gd name="T4" fmla="*/ 30 w 71"/>
                <a:gd name="T5" fmla="*/ 95 h 184"/>
                <a:gd name="T6" fmla="*/ 47 w 71"/>
                <a:gd name="T7" fmla="*/ 141 h 184"/>
                <a:gd name="T8" fmla="*/ 52 w 71"/>
                <a:gd name="T9" fmla="*/ 152 h 184"/>
                <a:gd name="T10" fmla="*/ 58 w 71"/>
                <a:gd name="T11" fmla="*/ 163 h 184"/>
                <a:gd name="T12" fmla="*/ 71 w 71"/>
                <a:gd name="T13" fmla="*/ 184 h 184"/>
                <a:gd name="T14" fmla="*/ 43 w 71"/>
                <a:gd name="T15" fmla="*/ 143 h 184"/>
                <a:gd name="T16" fmla="*/ 25 w 71"/>
                <a:gd name="T17" fmla="*/ 97 h 184"/>
                <a:gd name="T18" fmla="*/ 11 w 71"/>
                <a:gd name="T19" fmla="*/ 49 h 184"/>
                <a:gd name="T20" fmla="*/ 0 w 71"/>
                <a:gd name="T2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84">
                  <a:moveTo>
                    <a:pt x="0" y="0"/>
                  </a:moveTo>
                  <a:cubicBezTo>
                    <a:pt x="5" y="16"/>
                    <a:pt x="10" y="32"/>
                    <a:pt x="15" y="47"/>
                  </a:cubicBezTo>
                  <a:cubicBezTo>
                    <a:pt x="20" y="63"/>
                    <a:pt x="25" y="79"/>
                    <a:pt x="30" y="95"/>
                  </a:cubicBezTo>
                  <a:cubicBezTo>
                    <a:pt x="35" y="110"/>
                    <a:pt x="41" y="126"/>
                    <a:pt x="47" y="141"/>
                  </a:cubicBezTo>
                  <a:cubicBezTo>
                    <a:pt x="49" y="145"/>
                    <a:pt x="51" y="149"/>
                    <a:pt x="52" y="152"/>
                  </a:cubicBezTo>
                  <a:cubicBezTo>
                    <a:pt x="54" y="156"/>
                    <a:pt x="56" y="160"/>
                    <a:pt x="58" y="163"/>
                  </a:cubicBezTo>
                  <a:cubicBezTo>
                    <a:pt x="62" y="171"/>
                    <a:pt x="66" y="178"/>
                    <a:pt x="71" y="184"/>
                  </a:cubicBezTo>
                  <a:cubicBezTo>
                    <a:pt x="59" y="173"/>
                    <a:pt x="50" y="158"/>
                    <a:pt x="43" y="143"/>
                  </a:cubicBezTo>
                  <a:cubicBezTo>
                    <a:pt x="36" y="128"/>
                    <a:pt x="30" y="112"/>
                    <a:pt x="25" y="97"/>
                  </a:cubicBezTo>
                  <a:cubicBezTo>
                    <a:pt x="20" y="81"/>
                    <a:pt x="15" y="65"/>
                    <a:pt x="11" y="49"/>
                  </a:cubicBezTo>
                  <a:cubicBezTo>
                    <a:pt x="7" y="33"/>
                    <a:pt x="3" y="1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8" name="Freeform 25">
              <a:extLst>
                <a:ext uri="{FF2B5EF4-FFF2-40B4-BE49-F238E27FC236}">
                  <a16:creationId xmlns:a16="http://schemas.microsoft.com/office/drawing/2014/main" id="{9C409349-E924-4753-BA67-5088A627E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1614" y="7162800"/>
              <a:ext cx="296863" cy="285750"/>
            </a:xfrm>
            <a:custGeom>
              <a:avLst/>
              <a:gdLst>
                <a:gd name="T0" fmla="*/ 0 w 128"/>
                <a:gd name="T1" fmla="*/ 123 h 123"/>
                <a:gd name="T2" fmla="*/ 34 w 128"/>
                <a:gd name="T3" fmla="*/ 95 h 123"/>
                <a:gd name="T4" fmla="*/ 66 w 128"/>
                <a:gd name="T5" fmla="*/ 64 h 123"/>
                <a:gd name="T6" fmla="*/ 97 w 128"/>
                <a:gd name="T7" fmla="*/ 32 h 123"/>
                <a:gd name="T8" fmla="*/ 128 w 128"/>
                <a:gd name="T9" fmla="*/ 0 h 123"/>
                <a:gd name="T10" fmla="*/ 100 w 128"/>
                <a:gd name="T11" fmla="*/ 35 h 123"/>
                <a:gd name="T12" fmla="*/ 70 w 128"/>
                <a:gd name="T13" fmla="*/ 68 h 123"/>
                <a:gd name="T14" fmla="*/ 37 w 128"/>
                <a:gd name="T15" fmla="*/ 98 h 123"/>
                <a:gd name="T16" fmla="*/ 0 w 128"/>
                <a:gd name="T17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23">
                  <a:moveTo>
                    <a:pt x="0" y="123"/>
                  </a:moveTo>
                  <a:cubicBezTo>
                    <a:pt x="12" y="114"/>
                    <a:pt x="23" y="105"/>
                    <a:pt x="34" y="95"/>
                  </a:cubicBezTo>
                  <a:cubicBezTo>
                    <a:pt x="45" y="85"/>
                    <a:pt x="56" y="74"/>
                    <a:pt x="66" y="64"/>
                  </a:cubicBezTo>
                  <a:cubicBezTo>
                    <a:pt x="76" y="53"/>
                    <a:pt x="87" y="42"/>
                    <a:pt x="97" y="32"/>
                  </a:cubicBezTo>
                  <a:cubicBezTo>
                    <a:pt x="107" y="21"/>
                    <a:pt x="117" y="10"/>
                    <a:pt x="128" y="0"/>
                  </a:cubicBezTo>
                  <a:cubicBezTo>
                    <a:pt x="119" y="12"/>
                    <a:pt x="110" y="24"/>
                    <a:pt x="100" y="35"/>
                  </a:cubicBezTo>
                  <a:cubicBezTo>
                    <a:pt x="91" y="46"/>
                    <a:pt x="80" y="57"/>
                    <a:pt x="70" y="68"/>
                  </a:cubicBezTo>
                  <a:cubicBezTo>
                    <a:pt x="60" y="78"/>
                    <a:pt x="49" y="89"/>
                    <a:pt x="37" y="98"/>
                  </a:cubicBezTo>
                  <a:cubicBezTo>
                    <a:pt x="26" y="108"/>
                    <a:pt x="13" y="116"/>
                    <a:pt x="0" y="1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9" name="Freeform 26">
              <a:extLst>
                <a:ext uri="{FF2B5EF4-FFF2-40B4-BE49-F238E27FC236}">
                  <a16:creationId xmlns:a16="http://schemas.microsoft.com/office/drawing/2014/main" id="{D177A8D4-8D93-4B1F-AFB6-F15F3F534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3189" y="7629525"/>
              <a:ext cx="360363" cy="223838"/>
            </a:xfrm>
            <a:custGeom>
              <a:avLst/>
              <a:gdLst>
                <a:gd name="T0" fmla="*/ 0 w 155"/>
                <a:gd name="T1" fmla="*/ 96 h 96"/>
                <a:gd name="T2" fmla="*/ 40 w 155"/>
                <a:gd name="T3" fmla="*/ 75 h 96"/>
                <a:gd name="T4" fmla="*/ 78 w 155"/>
                <a:gd name="T5" fmla="*/ 51 h 96"/>
                <a:gd name="T6" fmla="*/ 116 w 155"/>
                <a:gd name="T7" fmla="*/ 25 h 96"/>
                <a:gd name="T8" fmla="*/ 155 w 155"/>
                <a:gd name="T9" fmla="*/ 0 h 96"/>
                <a:gd name="T10" fmla="*/ 119 w 155"/>
                <a:gd name="T11" fmla="*/ 29 h 96"/>
                <a:gd name="T12" fmla="*/ 81 w 155"/>
                <a:gd name="T13" fmla="*/ 55 h 96"/>
                <a:gd name="T14" fmla="*/ 42 w 155"/>
                <a:gd name="T15" fmla="*/ 79 h 96"/>
                <a:gd name="T16" fmla="*/ 0 w 155"/>
                <a:gd name="T17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96">
                  <a:moveTo>
                    <a:pt x="0" y="96"/>
                  </a:moveTo>
                  <a:cubicBezTo>
                    <a:pt x="14" y="91"/>
                    <a:pt x="27" y="83"/>
                    <a:pt x="40" y="75"/>
                  </a:cubicBezTo>
                  <a:cubicBezTo>
                    <a:pt x="53" y="68"/>
                    <a:pt x="66" y="59"/>
                    <a:pt x="78" y="51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29" y="17"/>
                    <a:pt x="142" y="8"/>
                    <a:pt x="155" y="0"/>
                  </a:cubicBezTo>
                  <a:cubicBezTo>
                    <a:pt x="143" y="10"/>
                    <a:pt x="131" y="19"/>
                    <a:pt x="119" y="29"/>
                  </a:cubicBezTo>
                  <a:cubicBezTo>
                    <a:pt x="107" y="38"/>
                    <a:pt x="94" y="47"/>
                    <a:pt x="81" y="55"/>
                  </a:cubicBezTo>
                  <a:cubicBezTo>
                    <a:pt x="69" y="64"/>
                    <a:pt x="56" y="72"/>
                    <a:pt x="42" y="79"/>
                  </a:cubicBezTo>
                  <a:cubicBezTo>
                    <a:pt x="29" y="87"/>
                    <a:pt x="15" y="93"/>
                    <a:pt x="0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0" name="Freeform 27">
              <a:extLst>
                <a:ext uri="{FF2B5EF4-FFF2-40B4-BE49-F238E27FC236}">
                  <a16:creationId xmlns:a16="http://schemas.microsoft.com/office/drawing/2014/main" id="{C211CE16-F7EE-4C3C-B8C6-84C1031CA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2864" y="7889875"/>
              <a:ext cx="322263" cy="214313"/>
            </a:xfrm>
            <a:custGeom>
              <a:avLst/>
              <a:gdLst>
                <a:gd name="T0" fmla="*/ 0 w 139"/>
                <a:gd name="T1" fmla="*/ 92 h 92"/>
                <a:gd name="T2" fmla="*/ 19 w 139"/>
                <a:gd name="T3" fmla="*/ 84 h 92"/>
                <a:gd name="T4" fmla="*/ 28 w 139"/>
                <a:gd name="T5" fmla="*/ 78 h 92"/>
                <a:gd name="T6" fmla="*/ 37 w 139"/>
                <a:gd name="T7" fmla="*/ 73 h 92"/>
                <a:gd name="T8" fmla="*/ 71 w 139"/>
                <a:gd name="T9" fmla="*/ 49 h 92"/>
                <a:gd name="T10" fmla="*/ 105 w 139"/>
                <a:gd name="T11" fmla="*/ 24 h 92"/>
                <a:gd name="T12" fmla="*/ 139 w 139"/>
                <a:gd name="T13" fmla="*/ 0 h 92"/>
                <a:gd name="T14" fmla="*/ 107 w 139"/>
                <a:gd name="T15" fmla="*/ 27 h 92"/>
                <a:gd name="T16" fmla="*/ 74 w 139"/>
                <a:gd name="T17" fmla="*/ 53 h 92"/>
                <a:gd name="T18" fmla="*/ 39 w 139"/>
                <a:gd name="T19" fmla="*/ 77 h 92"/>
                <a:gd name="T20" fmla="*/ 30 w 139"/>
                <a:gd name="T21" fmla="*/ 82 h 92"/>
                <a:gd name="T22" fmla="*/ 20 w 139"/>
                <a:gd name="T23" fmla="*/ 86 h 92"/>
                <a:gd name="T24" fmla="*/ 0 w 139"/>
                <a:gd name="T25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9" h="92">
                  <a:moveTo>
                    <a:pt x="0" y="92"/>
                  </a:moveTo>
                  <a:cubicBezTo>
                    <a:pt x="6" y="90"/>
                    <a:pt x="13" y="87"/>
                    <a:pt x="19" y="84"/>
                  </a:cubicBezTo>
                  <a:cubicBezTo>
                    <a:pt x="22" y="82"/>
                    <a:pt x="25" y="80"/>
                    <a:pt x="28" y="78"/>
                  </a:cubicBezTo>
                  <a:cubicBezTo>
                    <a:pt x="31" y="77"/>
                    <a:pt x="34" y="75"/>
                    <a:pt x="37" y="73"/>
                  </a:cubicBezTo>
                  <a:cubicBezTo>
                    <a:pt x="48" y="65"/>
                    <a:pt x="60" y="57"/>
                    <a:pt x="71" y="49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16" y="15"/>
                    <a:pt x="127" y="7"/>
                    <a:pt x="139" y="0"/>
                  </a:cubicBezTo>
                  <a:cubicBezTo>
                    <a:pt x="129" y="9"/>
                    <a:pt x="118" y="18"/>
                    <a:pt x="107" y="27"/>
                  </a:cubicBezTo>
                  <a:cubicBezTo>
                    <a:pt x="97" y="36"/>
                    <a:pt x="85" y="45"/>
                    <a:pt x="74" y="53"/>
                  </a:cubicBezTo>
                  <a:cubicBezTo>
                    <a:pt x="63" y="62"/>
                    <a:pt x="51" y="70"/>
                    <a:pt x="39" y="77"/>
                  </a:cubicBezTo>
                  <a:cubicBezTo>
                    <a:pt x="36" y="78"/>
                    <a:pt x="33" y="80"/>
                    <a:pt x="30" y="82"/>
                  </a:cubicBezTo>
                  <a:cubicBezTo>
                    <a:pt x="27" y="83"/>
                    <a:pt x="23" y="85"/>
                    <a:pt x="20" y="86"/>
                  </a:cubicBezTo>
                  <a:cubicBezTo>
                    <a:pt x="13" y="89"/>
                    <a:pt x="7" y="91"/>
                    <a:pt x="0" y="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1" name="Freeform 28">
              <a:extLst>
                <a:ext uri="{FF2B5EF4-FFF2-40B4-BE49-F238E27FC236}">
                  <a16:creationId xmlns:a16="http://schemas.microsoft.com/office/drawing/2014/main" id="{ECCAABD3-F65B-4B63-BED6-4AB56687F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6826" y="8075613"/>
              <a:ext cx="342900" cy="215900"/>
            </a:xfrm>
            <a:custGeom>
              <a:avLst/>
              <a:gdLst>
                <a:gd name="T0" fmla="*/ 0 w 148"/>
                <a:gd name="T1" fmla="*/ 93 h 93"/>
                <a:gd name="T2" fmla="*/ 40 w 148"/>
                <a:gd name="T3" fmla="*/ 75 h 93"/>
                <a:gd name="T4" fmla="*/ 77 w 148"/>
                <a:gd name="T5" fmla="*/ 52 h 93"/>
                <a:gd name="T6" fmla="*/ 112 w 148"/>
                <a:gd name="T7" fmla="*/ 26 h 93"/>
                <a:gd name="T8" fmla="*/ 148 w 148"/>
                <a:gd name="T9" fmla="*/ 0 h 93"/>
                <a:gd name="T10" fmla="*/ 115 w 148"/>
                <a:gd name="T11" fmla="*/ 29 h 93"/>
                <a:gd name="T12" fmla="*/ 80 w 148"/>
                <a:gd name="T13" fmla="*/ 56 h 93"/>
                <a:gd name="T14" fmla="*/ 42 w 148"/>
                <a:gd name="T15" fmla="*/ 79 h 93"/>
                <a:gd name="T16" fmla="*/ 0 w 148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93">
                  <a:moveTo>
                    <a:pt x="0" y="93"/>
                  </a:moveTo>
                  <a:cubicBezTo>
                    <a:pt x="14" y="88"/>
                    <a:pt x="27" y="82"/>
                    <a:pt x="40" y="75"/>
                  </a:cubicBezTo>
                  <a:cubicBezTo>
                    <a:pt x="53" y="68"/>
                    <a:pt x="65" y="60"/>
                    <a:pt x="77" y="52"/>
                  </a:cubicBezTo>
                  <a:cubicBezTo>
                    <a:pt x="89" y="43"/>
                    <a:pt x="101" y="35"/>
                    <a:pt x="112" y="26"/>
                  </a:cubicBezTo>
                  <a:cubicBezTo>
                    <a:pt x="124" y="17"/>
                    <a:pt x="136" y="8"/>
                    <a:pt x="148" y="0"/>
                  </a:cubicBezTo>
                  <a:cubicBezTo>
                    <a:pt x="137" y="10"/>
                    <a:pt x="126" y="20"/>
                    <a:pt x="115" y="29"/>
                  </a:cubicBezTo>
                  <a:cubicBezTo>
                    <a:pt x="104" y="39"/>
                    <a:pt x="92" y="48"/>
                    <a:pt x="80" y="56"/>
                  </a:cubicBezTo>
                  <a:cubicBezTo>
                    <a:pt x="68" y="65"/>
                    <a:pt x="55" y="73"/>
                    <a:pt x="42" y="79"/>
                  </a:cubicBezTo>
                  <a:cubicBezTo>
                    <a:pt x="29" y="86"/>
                    <a:pt x="14" y="91"/>
                    <a:pt x="0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2" name="Freeform 29">
              <a:extLst>
                <a:ext uri="{FF2B5EF4-FFF2-40B4-BE49-F238E27FC236}">
                  <a16:creationId xmlns:a16="http://schemas.microsoft.com/office/drawing/2014/main" id="{415DDE4F-5A4C-4B0A-8E84-66F84E8F2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9764" y="7639050"/>
              <a:ext cx="171450" cy="109538"/>
            </a:xfrm>
            <a:custGeom>
              <a:avLst/>
              <a:gdLst>
                <a:gd name="T0" fmla="*/ 0 w 74"/>
                <a:gd name="T1" fmla="*/ 0 h 47"/>
                <a:gd name="T2" fmla="*/ 16 w 74"/>
                <a:gd name="T3" fmla="*/ 16 h 47"/>
                <a:gd name="T4" fmla="*/ 34 w 74"/>
                <a:gd name="T5" fmla="*/ 28 h 47"/>
                <a:gd name="T6" fmla="*/ 54 w 74"/>
                <a:gd name="T7" fmla="*/ 38 h 47"/>
                <a:gd name="T8" fmla="*/ 74 w 74"/>
                <a:gd name="T9" fmla="*/ 47 h 47"/>
                <a:gd name="T10" fmla="*/ 52 w 74"/>
                <a:gd name="T11" fmla="*/ 42 h 47"/>
                <a:gd name="T12" fmla="*/ 31 w 74"/>
                <a:gd name="T13" fmla="*/ 33 h 47"/>
                <a:gd name="T14" fmla="*/ 13 w 74"/>
                <a:gd name="T15" fmla="*/ 19 h 47"/>
                <a:gd name="T16" fmla="*/ 0 w 74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47">
                  <a:moveTo>
                    <a:pt x="0" y="0"/>
                  </a:moveTo>
                  <a:cubicBezTo>
                    <a:pt x="5" y="6"/>
                    <a:pt x="10" y="11"/>
                    <a:pt x="16" y="16"/>
                  </a:cubicBezTo>
                  <a:cubicBezTo>
                    <a:pt x="21" y="20"/>
                    <a:pt x="27" y="24"/>
                    <a:pt x="34" y="28"/>
                  </a:cubicBezTo>
                  <a:cubicBezTo>
                    <a:pt x="40" y="32"/>
                    <a:pt x="47" y="35"/>
                    <a:pt x="54" y="38"/>
                  </a:cubicBezTo>
                  <a:cubicBezTo>
                    <a:pt x="60" y="41"/>
                    <a:pt x="67" y="44"/>
                    <a:pt x="74" y="47"/>
                  </a:cubicBezTo>
                  <a:cubicBezTo>
                    <a:pt x="67" y="46"/>
                    <a:pt x="59" y="44"/>
                    <a:pt x="52" y="42"/>
                  </a:cubicBezTo>
                  <a:cubicBezTo>
                    <a:pt x="45" y="40"/>
                    <a:pt x="38" y="37"/>
                    <a:pt x="31" y="33"/>
                  </a:cubicBezTo>
                  <a:cubicBezTo>
                    <a:pt x="24" y="29"/>
                    <a:pt x="18" y="24"/>
                    <a:pt x="13" y="19"/>
                  </a:cubicBezTo>
                  <a:cubicBezTo>
                    <a:pt x="7" y="13"/>
                    <a:pt x="3" y="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3" name="Freeform 30">
              <a:extLst>
                <a:ext uri="{FF2B5EF4-FFF2-40B4-BE49-F238E27FC236}">
                  <a16:creationId xmlns:a16="http://schemas.microsoft.com/office/drawing/2014/main" id="{7B8D778D-2991-4C20-8201-2EADE7E437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9789" y="7527925"/>
              <a:ext cx="66675" cy="279400"/>
            </a:xfrm>
            <a:custGeom>
              <a:avLst/>
              <a:gdLst>
                <a:gd name="T0" fmla="*/ 0 w 29"/>
                <a:gd name="T1" fmla="*/ 120 h 120"/>
                <a:gd name="T2" fmla="*/ 10 w 29"/>
                <a:gd name="T3" fmla="*/ 91 h 120"/>
                <a:gd name="T4" fmla="*/ 18 w 29"/>
                <a:gd name="T5" fmla="*/ 61 h 120"/>
                <a:gd name="T6" fmla="*/ 23 w 29"/>
                <a:gd name="T7" fmla="*/ 31 h 120"/>
                <a:gd name="T8" fmla="*/ 27 w 29"/>
                <a:gd name="T9" fmla="*/ 0 h 120"/>
                <a:gd name="T10" fmla="*/ 28 w 29"/>
                <a:gd name="T11" fmla="*/ 31 h 120"/>
                <a:gd name="T12" fmla="*/ 23 w 29"/>
                <a:gd name="T13" fmla="*/ 62 h 120"/>
                <a:gd name="T14" fmla="*/ 14 w 29"/>
                <a:gd name="T15" fmla="*/ 92 h 120"/>
                <a:gd name="T16" fmla="*/ 0 w 29"/>
                <a:gd name="T17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0">
                  <a:moveTo>
                    <a:pt x="0" y="120"/>
                  </a:moveTo>
                  <a:cubicBezTo>
                    <a:pt x="3" y="110"/>
                    <a:pt x="7" y="100"/>
                    <a:pt x="10" y="91"/>
                  </a:cubicBezTo>
                  <a:cubicBezTo>
                    <a:pt x="13" y="81"/>
                    <a:pt x="16" y="71"/>
                    <a:pt x="18" y="61"/>
                  </a:cubicBezTo>
                  <a:cubicBezTo>
                    <a:pt x="20" y="51"/>
                    <a:pt x="22" y="41"/>
                    <a:pt x="23" y="31"/>
                  </a:cubicBezTo>
                  <a:cubicBezTo>
                    <a:pt x="25" y="21"/>
                    <a:pt x="26" y="11"/>
                    <a:pt x="27" y="0"/>
                  </a:cubicBezTo>
                  <a:cubicBezTo>
                    <a:pt x="28" y="11"/>
                    <a:pt x="29" y="21"/>
                    <a:pt x="28" y="31"/>
                  </a:cubicBezTo>
                  <a:cubicBezTo>
                    <a:pt x="27" y="42"/>
                    <a:pt x="26" y="52"/>
                    <a:pt x="23" y="62"/>
                  </a:cubicBezTo>
                  <a:cubicBezTo>
                    <a:pt x="21" y="72"/>
                    <a:pt x="18" y="82"/>
                    <a:pt x="14" y="92"/>
                  </a:cubicBezTo>
                  <a:cubicBezTo>
                    <a:pt x="10" y="102"/>
                    <a:pt x="5" y="111"/>
                    <a:pt x="0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4" name="Freeform 31">
              <a:extLst>
                <a:ext uri="{FF2B5EF4-FFF2-40B4-BE49-F238E27FC236}">
                  <a16:creationId xmlns:a16="http://schemas.microsoft.com/office/drawing/2014/main" id="{5F85A1D4-5562-4297-A7DD-31BAE1551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0239" y="7924800"/>
              <a:ext cx="309563" cy="106363"/>
            </a:xfrm>
            <a:custGeom>
              <a:avLst/>
              <a:gdLst>
                <a:gd name="T0" fmla="*/ 133 w 133"/>
                <a:gd name="T1" fmla="*/ 46 h 46"/>
                <a:gd name="T2" fmla="*/ 98 w 133"/>
                <a:gd name="T3" fmla="*/ 42 h 46"/>
                <a:gd name="T4" fmla="*/ 63 w 133"/>
                <a:gd name="T5" fmla="*/ 33 h 46"/>
                <a:gd name="T6" fmla="*/ 30 w 133"/>
                <a:gd name="T7" fmla="*/ 19 h 46"/>
                <a:gd name="T8" fmla="*/ 0 w 133"/>
                <a:gd name="T9" fmla="*/ 0 h 46"/>
                <a:gd name="T10" fmla="*/ 32 w 133"/>
                <a:gd name="T11" fmla="*/ 15 h 46"/>
                <a:gd name="T12" fmla="*/ 65 w 133"/>
                <a:gd name="T13" fmla="*/ 28 h 46"/>
                <a:gd name="T14" fmla="*/ 99 w 133"/>
                <a:gd name="T15" fmla="*/ 38 h 46"/>
                <a:gd name="T16" fmla="*/ 133 w 133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46">
                  <a:moveTo>
                    <a:pt x="133" y="46"/>
                  </a:moveTo>
                  <a:cubicBezTo>
                    <a:pt x="121" y="46"/>
                    <a:pt x="109" y="44"/>
                    <a:pt x="98" y="42"/>
                  </a:cubicBezTo>
                  <a:cubicBezTo>
                    <a:pt x="86" y="40"/>
                    <a:pt x="74" y="37"/>
                    <a:pt x="63" y="33"/>
                  </a:cubicBezTo>
                  <a:cubicBezTo>
                    <a:pt x="52" y="29"/>
                    <a:pt x="41" y="24"/>
                    <a:pt x="30" y="19"/>
                  </a:cubicBezTo>
                  <a:cubicBezTo>
                    <a:pt x="20" y="13"/>
                    <a:pt x="10" y="7"/>
                    <a:pt x="0" y="0"/>
                  </a:cubicBezTo>
                  <a:cubicBezTo>
                    <a:pt x="11" y="5"/>
                    <a:pt x="22" y="10"/>
                    <a:pt x="32" y="15"/>
                  </a:cubicBezTo>
                  <a:cubicBezTo>
                    <a:pt x="43" y="19"/>
                    <a:pt x="54" y="24"/>
                    <a:pt x="65" y="28"/>
                  </a:cubicBezTo>
                  <a:cubicBezTo>
                    <a:pt x="76" y="31"/>
                    <a:pt x="87" y="35"/>
                    <a:pt x="99" y="38"/>
                  </a:cubicBezTo>
                  <a:cubicBezTo>
                    <a:pt x="110" y="41"/>
                    <a:pt x="122" y="43"/>
                    <a:pt x="133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5" name="Freeform 32">
              <a:extLst>
                <a:ext uri="{FF2B5EF4-FFF2-40B4-BE49-F238E27FC236}">
                  <a16:creationId xmlns:a16="http://schemas.microsoft.com/office/drawing/2014/main" id="{A4F9E478-ED48-4D5C-9540-D54B0BA57C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7426" y="7772400"/>
              <a:ext cx="58738" cy="363538"/>
            </a:xfrm>
            <a:custGeom>
              <a:avLst/>
              <a:gdLst>
                <a:gd name="T0" fmla="*/ 0 w 25"/>
                <a:gd name="T1" fmla="*/ 157 h 157"/>
                <a:gd name="T2" fmla="*/ 10 w 25"/>
                <a:gd name="T3" fmla="*/ 118 h 157"/>
                <a:gd name="T4" fmla="*/ 16 w 25"/>
                <a:gd name="T5" fmla="*/ 79 h 157"/>
                <a:gd name="T6" fmla="*/ 20 w 25"/>
                <a:gd name="T7" fmla="*/ 39 h 157"/>
                <a:gd name="T8" fmla="*/ 23 w 25"/>
                <a:gd name="T9" fmla="*/ 0 h 157"/>
                <a:gd name="T10" fmla="*/ 25 w 25"/>
                <a:gd name="T11" fmla="*/ 40 h 157"/>
                <a:gd name="T12" fmla="*/ 22 w 25"/>
                <a:gd name="T13" fmla="*/ 80 h 157"/>
                <a:gd name="T14" fmla="*/ 14 w 25"/>
                <a:gd name="T15" fmla="*/ 119 h 157"/>
                <a:gd name="T16" fmla="*/ 0 w 25"/>
                <a:gd name="T17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7">
                  <a:moveTo>
                    <a:pt x="0" y="157"/>
                  </a:moveTo>
                  <a:cubicBezTo>
                    <a:pt x="3" y="144"/>
                    <a:pt x="7" y="131"/>
                    <a:pt x="10" y="118"/>
                  </a:cubicBezTo>
                  <a:cubicBezTo>
                    <a:pt x="12" y="105"/>
                    <a:pt x="15" y="92"/>
                    <a:pt x="16" y="79"/>
                  </a:cubicBezTo>
                  <a:cubicBezTo>
                    <a:pt x="18" y="66"/>
                    <a:pt x="19" y="53"/>
                    <a:pt x="20" y="39"/>
                  </a:cubicBezTo>
                  <a:cubicBezTo>
                    <a:pt x="21" y="26"/>
                    <a:pt x="22" y="13"/>
                    <a:pt x="23" y="0"/>
                  </a:cubicBezTo>
                  <a:cubicBezTo>
                    <a:pt x="24" y="13"/>
                    <a:pt x="25" y="26"/>
                    <a:pt x="25" y="40"/>
                  </a:cubicBezTo>
                  <a:cubicBezTo>
                    <a:pt x="25" y="53"/>
                    <a:pt x="24" y="66"/>
                    <a:pt x="22" y="80"/>
                  </a:cubicBezTo>
                  <a:cubicBezTo>
                    <a:pt x="20" y="93"/>
                    <a:pt x="18" y="106"/>
                    <a:pt x="14" y="119"/>
                  </a:cubicBezTo>
                  <a:cubicBezTo>
                    <a:pt x="10" y="132"/>
                    <a:pt x="6" y="145"/>
                    <a:pt x="0" y="1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6" name="Freeform 33">
              <a:extLst>
                <a:ext uri="{FF2B5EF4-FFF2-40B4-BE49-F238E27FC236}">
                  <a16:creationId xmlns:a16="http://schemas.microsoft.com/office/drawing/2014/main" id="{3ADD254E-53F6-4ECF-A514-EF52C3338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4226" y="8191500"/>
              <a:ext cx="263525" cy="85725"/>
            </a:xfrm>
            <a:custGeom>
              <a:avLst/>
              <a:gdLst>
                <a:gd name="T0" fmla="*/ 114 w 114"/>
                <a:gd name="T1" fmla="*/ 35 h 37"/>
                <a:gd name="T2" fmla="*/ 84 w 114"/>
                <a:gd name="T3" fmla="*/ 35 h 37"/>
                <a:gd name="T4" fmla="*/ 54 w 114"/>
                <a:gd name="T5" fmla="*/ 28 h 37"/>
                <a:gd name="T6" fmla="*/ 26 w 114"/>
                <a:gd name="T7" fmla="*/ 16 h 37"/>
                <a:gd name="T8" fmla="*/ 0 w 114"/>
                <a:gd name="T9" fmla="*/ 0 h 37"/>
                <a:gd name="T10" fmla="*/ 28 w 114"/>
                <a:gd name="T11" fmla="*/ 12 h 37"/>
                <a:gd name="T12" fmla="*/ 56 w 114"/>
                <a:gd name="T13" fmla="*/ 23 h 37"/>
                <a:gd name="T14" fmla="*/ 84 w 114"/>
                <a:gd name="T15" fmla="*/ 31 h 37"/>
                <a:gd name="T16" fmla="*/ 114 w 114"/>
                <a:gd name="T1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37">
                  <a:moveTo>
                    <a:pt x="114" y="35"/>
                  </a:moveTo>
                  <a:cubicBezTo>
                    <a:pt x="104" y="37"/>
                    <a:pt x="94" y="37"/>
                    <a:pt x="84" y="35"/>
                  </a:cubicBezTo>
                  <a:cubicBezTo>
                    <a:pt x="74" y="34"/>
                    <a:pt x="64" y="32"/>
                    <a:pt x="54" y="28"/>
                  </a:cubicBezTo>
                  <a:cubicBezTo>
                    <a:pt x="44" y="25"/>
                    <a:pt x="35" y="21"/>
                    <a:pt x="26" y="16"/>
                  </a:cubicBezTo>
                  <a:cubicBezTo>
                    <a:pt x="17" y="11"/>
                    <a:pt x="8" y="6"/>
                    <a:pt x="0" y="0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7" y="16"/>
                    <a:pt x="46" y="20"/>
                    <a:pt x="56" y="23"/>
                  </a:cubicBezTo>
                  <a:cubicBezTo>
                    <a:pt x="65" y="26"/>
                    <a:pt x="75" y="29"/>
                    <a:pt x="84" y="31"/>
                  </a:cubicBezTo>
                  <a:cubicBezTo>
                    <a:pt x="94" y="33"/>
                    <a:pt x="104" y="34"/>
                    <a:pt x="11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7" name="Freeform 34">
              <a:extLst>
                <a:ext uri="{FF2B5EF4-FFF2-40B4-BE49-F238E27FC236}">
                  <a16:creationId xmlns:a16="http://schemas.microsoft.com/office/drawing/2014/main" id="{87EBC261-2379-4232-88C3-1BD0081F7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3089" y="8666163"/>
              <a:ext cx="981075" cy="552450"/>
            </a:xfrm>
            <a:custGeom>
              <a:avLst/>
              <a:gdLst>
                <a:gd name="T0" fmla="*/ 618 w 618"/>
                <a:gd name="T1" fmla="*/ 0 h 348"/>
                <a:gd name="T2" fmla="*/ 547 w 618"/>
                <a:gd name="T3" fmla="*/ 348 h 348"/>
                <a:gd name="T4" fmla="*/ 95 w 618"/>
                <a:gd name="T5" fmla="*/ 348 h 348"/>
                <a:gd name="T6" fmla="*/ 0 w 618"/>
                <a:gd name="T7" fmla="*/ 0 h 348"/>
                <a:gd name="T8" fmla="*/ 618 w 618"/>
                <a:gd name="T9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8" h="348">
                  <a:moveTo>
                    <a:pt x="618" y="0"/>
                  </a:moveTo>
                  <a:lnTo>
                    <a:pt x="547" y="348"/>
                  </a:lnTo>
                  <a:lnTo>
                    <a:pt x="95" y="348"/>
                  </a:lnTo>
                  <a:lnTo>
                    <a:pt x="0" y="0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8" name="Freeform 35">
              <a:extLst>
                <a:ext uri="{FF2B5EF4-FFF2-40B4-BE49-F238E27FC236}">
                  <a16:creationId xmlns:a16="http://schemas.microsoft.com/office/drawing/2014/main" id="{A9345D11-547B-44A1-A4BB-FCC324123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4301" y="8666163"/>
              <a:ext cx="169863" cy="552450"/>
            </a:xfrm>
            <a:custGeom>
              <a:avLst/>
              <a:gdLst>
                <a:gd name="T0" fmla="*/ 107 w 107"/>
                <a:gd name="T1" fmla="*/ 0 h 348"/>
                <a:gd name="T2" fmla="*/ 36 w 107"/>
                <a:gd name="T3" fmla="*/ 348 h 348"/>
                <a:gd name="T4" fmla="*/ 0 w 107"/>
                <a:gd name="T5" fmla="*/ 348 h 348"/>
                <a:gd name="T6" fmla="*/ 71 w 107"/>
                <a:gd name="T7" fmla="*/ 0 h 348"/>
                <a:gd name="T8" fmla="*/ 107 w 107"/>
                <a:gd name="T9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348">
                  <a:moveTo>
                    <a:pt x="107" y="0"/>
                  </a:moveTo>
                  <a:lnTo>
                    <a:pt x="36" y="348"/>
                  </a:lnTo>
                  <a:lnTo>
                    <a:pt x="0" y="348"/>
                  </a:lnTo>
                  <a:lnTo>
                    <a:pt x="71" y="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031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69" name="Group 468">
            <a:extLst>
              <a:ext uri="{FF2B5EF4-FFF2-40B4-BE49-F238E27FC236}">
                <a16:creationId xmlns:a16="http://schemas.microsoft.com/office/drawing/2014/main" id="{775FDC01-527B-4515-A229-FA65514280F7}"/>
              </a:ext>
            </a:extLst>
          </p:cNvPr>
          <p:cNvGrpSpPr/>
          <p:nvPr/>
        </p:nvGrpSpPr>
        <p:grpSpPr>
          <a:xfrm>
            <a:off x="1534069" y="6618937"/>
            <a:ext cx="1069975" cy="3376612"/>
            <a:chOff x="4219576" y="5846763"/>
            <a:chExt cx="1069975" cy="3376612"/>
          </a:xfrm>
        </p:grpSpPr>
        <p:sp>
          <p:nvSpPr>
            <p:cNvPr id="470" name="Freeform 63">
              <a:extLst>
                <a:ext uri="{FF2B5EF4-FFF2-40B4-BE49-F238E27FC236}">
                  <a16:creationId xmlns:a16="http://schemas.microsoft.com/office/drawing/2014/main" id="{65F8413A-7D7F-4248-861A-87F96406A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8176" y="6610350"/>
              <a:ext cx="79375" cy="90488"/>
            </a:xfrm>
            <a:custGeom>
              <a:avLst/>
              <a:gdLst>
                <a:gd name="T0" fmla="*/ 50 w 50"/>
                <a:gd name="T1" fmla="*/ 44 h 57"/>
                <a:gd name="T2" fmla="*/ 35 w 50"/>
                <a:gd name="T3" fmla="*/ 54 h 57"/>
                <a:gd name="T4" fmla="*/ 31 w 50"/>
                <a:gd name="T5" fmla="*/ 57 h 57"/>
                <a:gd name="T6" fmla="*/ 0 w 50"/>
                <a:gd name="T7" fmla="*/ 13 h 57"/>
                <a:gd name="T8" fmla="*/ 5 w 50"/>
                <a:gd name="T9" fmla="*/ 10 h 57"/>
                <a:gd name="T10" fmla="*/ 19 w 50"/>
                <a:gd name="T11" fmla="*/ 0 h 57"/>
                <a:gd name="T12" fmla="*/ 50 w 50"/>
                <a:gd name="T13" fmla="*/ 4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57">
                  <a:moveTo>
                    <a:pt x="50" y="44"/>
                  </a:moveTo>
                  <a:lnTo>
                    <a:pt x="35" y="54"/>
                  </a:lnTo>
                  <a:lnTo>
                    <a:pt x="31" y="57"/>
                  </a:lnTo>
                  <a:lnTo>
                    <a:pt x="0" y="13"/>
                  </a:lnTo>
                  <a:lnTo>
                    <a:pt x="5" y="10"/>
                  </a:lnTo>
                  <a:lnTo>
                    <a:pt x="19" y="0"/>
                  </a:lnTo>
                  <a:lnTo>
                    <a:pt x="50" y="44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1" name="Freeform 64">
              <a:extLst>
                <a:ext uri="{FF2B5EF4-FFF2-40B4-BE49-F238E27FC236}">
                  <a16:creationId xmlns:a16="http://schemas.microsoft.com/office/drawing/2014/main" id="{45502339-1452-419B-A9EC-DED42E10FD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8176" y="6626225"/>
              <a:ext cx="55563" cy="74613"/>
            </a:xfrm>
            <a:custGeom>
              <a:avLst/>
              <a:gdLst>
                <a:gd name="T0" fmla="*/ 35 w 35"/>
                <a:gd name="T1" fmla="*/ 44 h 47"/>
                <a:gd name="T2" fmla="*/ 31 w 35"/>
                <a:gd name="T3" fmla="*/ 47 h 47"/>
                <a:gd name="T4" fmla="*/ 0 w 35"/>
                <a:gd name="T5" fmla="*/ 3 h 47"/>
                <a:gd name="T6" fmla="*/ 5 w 35"/>
                <a:gd name="T7" fmla="*/ 0 h 47"/>
                <a:gd name="T8" fmla="*/ 35 w 35"/>
                <a:gd name="T9" fmla="*/ 4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7">
                  <a:moveTo>
                    <a:pt x="35" y="44"/>
                  </a:moveTo>
                  <a:lnTo>
                    <a:pt x="31" y="47"/>
                  </a:lnTo>
                  <a:lnTo>
                    <a:pt x="0" y="3"/>
                  </a:lnTo>
                  <a:lnTo>
                    <a:pt x="5" y="0"/>
                  </a:lnTo>
                  <a:lnTo>
                    <a:pt x="35" y="44"/>
                  </a:ln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2" name="Freeform 65">
              <a:extLst>
                <a:ext uri="{FF2B5EF4-FFF2-40B4-BE49-F238E27FC236}">
                  <a16:creationId xmlns:a16="http://schemas.microsoft.com/office/drawing/2014/main" id="{1720A423-F1F0-4C24-9AB3-92901045B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5639" y="6519863"/>
              <a:ext cx="52388" cy="90488"/>
            </a:xfrm>
            <a:custGeom>
              <a:avLst/>
              <a:gdLst>
                <a:gd name="T0" fmla="*/ 22 w 23"/>
                <a:gd name="T1" fmla="*/ 10 h 39"/>
                <a:gd name="T2" fmla="*/ 15 w 23"/>
                <a:gd name="T3" fmla="*/ 39 h 39"/>
                <a:gd name="T4" fmla="*/ 13 w 23"/>
                <a:gd name="T5" fmla="*/ 39 h 39"/>
                <a:gd name="T6" fmla="*/ 0 w 23"/>
                <a:gd name="T7" fmla="*/ 35 h 39"/>
                <a:gd name="T8" fmla="*/ 7 w 23"/>
                <a:gd name="T9" fmla="*/ 7 h 39"/>
                <a:gd name="T10" fmla="*/ 15 w 23"/>
                <a:gd name="T11" fmla="*/ 0 h 39"/>
                <a:gd name="T12" fmla="*/ 17 w 23"/>
                <a:gd name="T13" fmla="*/ 1 h 39"/>
                <a:gd name="T14" fmla="*/ 17 w 23"/>
                <a:gd name="T15" fmla="*/ 1 h 39"/>
                <a:gd name="T16" fmla="*/ 22 w 23"/>
                <a:gd name="T17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39">
                  <a:moveTo>
                    <a:pt x="22" y="10"/>
                  </a:moveTo>
                  <a:cubicBezTo>
                    <a:pt x="15" y="39"/>
                    <a:pt x="15" y="39"/>
                    <a:pt x="15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3"/>
                    <a:pt x="11" y="0"/>
                    <a:pt x="15" y="0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1" y="2"/>
                    <a:pt x="23" y="6"/>
                    <a:pt x="22" y="10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3" name="Freeform 66">
              <a:extLst>
                <a:ext uri="{FF2B5EF4-FFF2-40B4-BE49-F238E27FC236}">
                  <a16:creationId xmlns:a16="http://schemas.microsoft.com/office/drawing/2014/main" id="{DEBFEDE2-4A24-4013-B5BC-76C1F2BC9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5801" y="6523038"/>
              <a:ext cx="22225" cy="87313"/>
            </a:xfrm>
            <a:custGeom>
              <a:avLst/>
              <a:gdLst>
                <a:gd name="T0" fmla="*/ 9 w 10"/>
                <a:gd name="T1" fmla="*/ 9 h 38"/>
                <a:gd name="T2" fmla="*/ 2 w 10"/>
                <a:gd name="T3" fmla="*/ 38 h 38"/>
                <a:gd name="T4" fmla="*/ 0 w 10"/>
                <a:gd name="T5" fmla="*/ 38 h 38"/>
                <a:gd name="T6" fmla="*/ 4 w 10"/>
                <a:gd name="T7" fmla="*/ 0 h 38"/>
                <a:gd name="T8" fmla="*/ 9 w 10"/>
                <a:gd name="T9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8">
                  <a:moveTo>
                    <a:pt x="9" y="9"/>
                  </a:moveTo>
                  <a:cubicBezTo>
                    <a:pt x="2" y="38"/>
                    <a:pt x="2" y="38"/>
                    <a:pt x="2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7" y="5"/>
                    <a:pt x="5" y="0"/>
                    <a:pt x="4" y="0"/>
                  </a:cubicBezTo>
                  <a:cubicBezTo>
                    <a:pt x="8" y="1"/>
                    <a:pt x="10" y="5"/>
                    <a:pt x="9" y="9"/>
                  </a:cubicBez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4" name="Freeform 67">
              <a:extLst>
                <a:ext uri="{FF2B5EF4-FFF2-40B4-BE49-F238E27FC236}">
                  <a16:creationId xmlns:a16="http://schemas.microsoft.com/office/drawing/2014/main" id="{259064AA-B285-47DA-A31A-B2FB49E8D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1026" y="6440488"/>
              <a:ext cx="101600" cy="139700"/>
            </a:xfrm>
            <a:custGeom>
              <a:avLst/>
              <a:gdLst>
                <a:gd name="T0" fmla="*/ 38 w 44"/>
                <a:gd name="T1" fmla="*/ 60 h 60"/>
                <a:gd name="T2" fmla="*/ 40 w 44"/>
                <a:gd name="T3" fmla="*/ 58 h 60"/>
                <a:gd name="T4" fmla="*/ 41 w 44"/>
                <a:gd name="T5" fmla="*/ 47 h 60"/>
                <a:gd name="T6" fmla="*/ 9 w 44"/>
                <a:gd name="T7" fmla="*/ 3 h 60"/>
                <a:gd name="T8" fmla="*/ 3 w 44"/>
                <a:gd name="T9" fmla="*/ 2 h 60"/>
                <a:gd name="T10" fmla="*/ 2 w 44"/>
                <a:gd name="T11" fmla="*/ 3 h 60"/>
                <a:gd name="T12" fmla="*/ 1 w 44"/>
                <a:gd name="T13" fmla="*/ 9 h 60"/>
                <a:gd name="T14" fmla="*/ 38 w 44"/>
                <a:gd name="T1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60">
                  <a:moveTo>
                    <a:pt x="38" y="60"/>
                  </a:moveTo>
                  <a:cubicBezTo>
                    <a:pt x="40" y="58"/>
                    <a:pt x="40" y="58"/>
                    <a:pt x="40" y="58"/>
                  </a:cubicBezTo>
                  <a:cubicBezTo>
                    <a:pt x="43" y="56"/>
                    <a:pt x="44" y="50"/>
                    <a:pt x="41" y="47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1"/>
                    <a:pt x="5" y="0"/>
                    <a:pt x="3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7"/>
                    <a:pt x="1" y="9"/>
                  </a:cubicBezTo>
                  <a:lnTo>
                    <a:pt x="38" y="60"/>
                  </a:ln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5" name="Freeform 68">
              <a:extLst>
                <a:ext uri="{FF2B5EF4-FFF2-40B4-BE49-F238E27FC236}">
                  <a16:creationId xmlns:a16="http://schemas.microsoft.com/office/drawing/2014/main" id="{38A3372D-F688-479A-88BA-0DC08B70C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0389" y="6434138"/>
              <a:ext cx="130175" cy="166688"/>
            </a:xfrm>
            <a:custGeom>
              <a:avLst/>
              <a:gdLst>
                <a:gd name="T0" fmla="*/ 51 w 56"/>
                <a:gd name="T1" fmla="*/ 71 h 72"/>
                <a:gd name="T2" fmla="*/ 54 w 56"/>
                <a:gd name="T3" fmla="*/ 69 h 72"/>
                <a:gd name="T4" fmla="*/ 55 w 56"/>
                <a:gd name="T5" fmla="*/ 64 h 72"/>
                <a:gd name="T6" fmla="*/ 10 w 56"/>
                <a:gd name="T7" fmla="*/ 2 h 72"/>
                <a:gd name="T8" fmla="*/ 4 w 56"/>
                <a:gd name="T9" fmla="*/ 1 h 72"/>
                <a:gd name="T10" fmla="*/ 3 w 56"/>
                <a:gd name="T11" fmla="*/ 2 h 72"/>
                <a:gd name="T12" fmla="*/ 2 w 56"/>
                <a:gd name="T13" fmla="*/ 8 h 72"/>
                <a:gd name="T14" fmla="*/ 47 w 56"/>
                <a:gd name="T15" fmla="*/ 70 h 72"/>
                <a:gd name="T16" fmla="*/ 51 w 56"/>
                <a:gd name="T17" fmla="*/ 7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2">
                  <a:moveTo>
                    <a:pt x="51" y="71"/>
                  </a:moveTo>
                  <a:cubicBezTo>
                    <a:pt x="54" y="69"/>
                    <a:pt x="54" y="69"/>
                    <a:pt x="54" y="69"/>
                  </a:cubicBezTo>
                  <a:cubicBezTo>
                    <a:pt x="56" y="67"/>
                    <a:pt x="56" y="65"/>
                    <a:pt x="55" y="64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0"/>
                    <a:pt x="6" y="0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4"/>
                    <a:pt x="0" y="6"/>
                    <a:pt x="2" y="8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48" y="71"/>
                    <a:pt x="50" y="72"/>
                    <a:pt x="51" y="71"/>
                  </a:cubicBez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6" name="Freeform 69">
              <a:extLst>
                <a:ext uri="{FF2B5EF4-FFF2-40B4-BE49-F238E27FC236}">
                  <a16:creationId xmlns:a16="http://schemas.microsoft.com/office/drawing/2014/main" id="{C810A43B-D808-4DF3-ACC8-BBB795E4B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1" y="6492875"/>
              <a:ext cx="146050" cy="171450"/>
            </a:xfrm>
            <a:custGeom>
              <a:avLst/>
              <a:gdLst>
                <a:gd name="T0" fmla="*/ 56 w 63"/>
                <a:gd name="T1" fmla="*/ 65 h 74"/>
                <a:gd name="T2" fmla="*/ 47 w 63"/>
                <a:gd name="T3" fmla="*/ 71 h 74"/>
                <a:gd name="T4" fmla="*/ 45 w 63"/>
                <a:gd name="T5" fmla="*/ 72 h 74"/>
                <a:gd name="T6" fmla="*/ 36 w 63"/>
                <a:gd name="T7" fmla="*/ 69 h 74"/>
                <a:gd name="T8" fmla="*/ 3 w 63"/>
                <a:gd name="T9" fmla="*/ 18 h 74"/>
                <a:gd name="T10" fmla="*/ 4 w 63"/>
                <a:gd name="T11" fmla="*/ 8 h 74"/>
                <a:gd name="T12" fmla="*/ 47 w 63"/>
                <a:gd name="T13" fmla="*/ 26 h 74"/>
                <a:gd name="T14" fmla="*/ 59 w 63"/>
                <a:gd name="T15" fmla="*/ 46 h 74"/>
                <a:gd name="T16" fmla="*/ 56 w 63"/>
                <a:gd name="T17" fmla="*/ 6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4">
                  <a:moveTo>
                    <a:pt x="56" y="65"/>
                  </a:moveTo>
                  <a:cubicBezTo>
                    <a:pt x="47" y="71"/>
                    <a:pt x="47" y="71"/>
                    <a:pt x="47" y="71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2" y="74"/>
                    <a:pt x="38" y="73"/>
                    <a:pt x="36" y="6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14"/>
                    <a:pt x="1" y="10"/>
                    <a:pt x="4" y="8"/>
                  </a:cubicBezTo>
                  <a:cubicBezTo>
                    <a:pt x="16" y="0"/>
                    <a:pt x="38" y="12"/>
                    <a:pt x="47" y="26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3" y="52"/>
                    <a:pt x="62" y="61"/>
                    <a:pt x="56" y="65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7" name="Freeform 70">
              <a:extLst>
                <a:ext uri="{FF2B5EF4-FFF2-40B4-BE49-F238E27FC236}">
                  <a16:creationId xmlns:a16="http://schemas.microsoft.com/office/drawing/2014/main" id="{BA104B0C-5BA4-49CC-804E-AC8C12DA8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1" y="6503988"/>
              <a:ext cx="109538" cy="160338"/>
            </a:xfrm>
            <a:custGeom>
              <a:avLst/>
              <a:gdLst>
                <a:gd name="T0" fmla="*/ 47 w 47"/>
                <a:gd name="T1" fmla="*/ 66 h 69"/>
                <a:gd name="T2" fmla="*/ 45 w 47"/>
                <a:gd name="T3" fmla="*/ 67 h 69"/>
                <a:gd name="T4" fmla="*/ 36 w 47"/>
                <a:gd name="T5" fmla="*/ 64 h 69"/>
                <a:gd name="T6" fmla="*/ 3 w 47"/>
                <a:gd name="T7" fmla="*/ 13 h 69"/>
                <a:gd name="T8" fmla="*/ 4 w 47"/>
                <a:gd name="T9" fmla="*/ 3 h 69"/>
                <a:gd name="T10" fmla="*/ 47 w 47"/>
                <a:gd name="T11" fmla="*/ 6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69">
                  <a:moveTo>
                    <a:pt x="47" y="66"/>
                  </a:moveTo>
                  <a:cubicBezTo>
                    <a:pt x="45" y="67"/>
                    <a:pt x="45" y="67"/>
                    <a:pt x="45" y="67"/>
                  </a:cubicBezTo>
                  <a:cubicBezTo>
                    <a:pt x="42" y="69"/>
                    <a:pt x="38" y="68"/>
                    <a:pt x="36" y="6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0" y="9"/>
                    <a:pt x="1" y="5"/>
                    <a:pt x="4" y="3"/>
                  </a:cubicBezTo>
                  <a:cubicBezTo>
                    <a:pt x="8" y="0"/>
                    <a:pt x="25" y="46"/>
                    <a:pt x="47" y="66"/>
                  </a:cubicBez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8" name="Freeform 71">
              <a:extLst>
                <a:ext uri="{FF2B5EF4-FFF2-40B4-BE49-F238E27FC236}">
                  <a16:creationId xmlns:a16="http://schemas.microsoft.com/office/drawing/2014/main" id="{604402E6-DE49-4F37-99C6-9FE87D9A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1" y="6497638"/>
              <a:ext cx="536575" cy="496888"/>
            </a:xfrm>
            <a:custGeom>
              <a:avLst/>
              <a:gdLst>
                <a:gd name="T0" fmla="*/ 231 w 231"/>
                <a:gd name="T1" fmla="*/ 24 h 214"/>
                <a:gd name="T2" fmla="*/ 148 w 231"/>
                <a:gd name="T3" fmla="*/ 202 h 214"/>
                <a:gd name="T4" fmla="*/ 146 w 231"/>
                <a:gd name="T5" fmla="*/ 206 h 214"/>
                <a:gd name="T6" fmla="*/ 116 w 231"/>
                <a:gd name="T7" fmla="*/ 206 h 214"/>
                <a:gd name="T8" fmla="*/ 112 w 231"/>
                <a:gd name="T9" fmla="*/ 203 h 214"/>
                <a:gd name="T10" fmla="*/ 0 w 231"/>
                <a:gd name="T11" fmla="*/ 88 h 214"/>
                <a:gd name="T12" fmla="*/ 24 w 231"/>
                <a:gd name="T13" fmla="*/ 76 h 214"/>
                <a:gd name="T14" fmla="*/ 106 w 231"/>
                <a:gd name="T15" fmla="*/ 139 h 214"/>
                <a:gd name="T16" fmla="*/ 130 w 231"/>
                <a:gd name="T17" fmla="*/ 152 h 214"/>
                <a:gd name="T18" fmla="*/ 146 w 231"/>
                <a:gd name="T19" fmla="*/ 118 h 214"/>
                <a:gd name="T20" fmla="*/ 201 w 231"/>
                <a:gd name="T21" fmla="*/ 0 h 214"/>
                <a:gd name="T22" fmla="*/ 231 w 231"/>
                <a:gd name="T23" fmla="*/ 2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1" h="214">
                  <a:moveTo>
                    <a:pt x="231" y="24"/>
                  </a:moveTo>
                  <a:cubicBezTo>
                    <a:pt x="148" y="202"/>
                    <a:pt x="148" y="202"/>
                    <a:pt x="148" y="202"/>
                  </a:cubicBezTo>
                  <a:cubicBezTo>
                    <a:pt x="146" y="206"/>
                    <a:pt x="146" y="206"/>
                    <a:pt x="146" y="206"/>
                  </a:cubicBezTo>
                  <a:cubicBezTo>
                    <a:pt x="134" y="214"/>
                    <a:pt x="125" y="213"/>
                    <a:pt x="116" y="206"/>
                  </a:cubicBezTo>
                  <a:cubicBezTo>
                    <a:pt x="115" y="205"/>
                    <a:pt x="113" y="204"/>
                    <a:pt x="112" y="203"/>
                  </a:cubicBezTo>
                  <a:cubicBezTo>
                    <a:pt x="81" y="175"/>
                    <a:pt x="43" y="135"/>
                    <a:pt x="0" y="88"/>
                  </a:cubicBezTo>
                  <a:cubicBezTo>
                    <a:pt x="24" y="76"/>
                    <a:pt x="24" y="76"/>
                    <a:pt x="24" y="76"/>
                  </a:cubicBezTo>
                  <a:cubicBezTo>
                    <a:pt x="52" y="101"/>
                    <a:pt x="80" y="124"/>
                    <a:pt x="106" y="139"/>
                  </a:cubicBezTo>
                  <a:cubicBezTo>
                    <a:pt x="114" y="144"/>
                    <a:pt x="122" y="148"/>
                    <a:pt x="130" y="152"/>
                  </a:cubicBezTo>
                  <a:cubicBezTo>
                    <a:pt x="146" y="118"/>
                    <a:pt x="146" y="118"/>
                    <a:pt x="146" y="118"/>
                  </a:cubicBezTo>
                  <a:cubicBezTo>
                    <a:pt x="201" y="0"/>
                    <a:pt x="201" y="0"/>
                    <a:pt x="201" y="0"/>
                  </a:cubicBezTo>
                  <a:lnTo>
                    <a:pt x="231" y="24"/>
                  </a:lnTo>
                  <a:close/>
                </a:path>
              </a:pathLst>
            </a:custGeom>
            <a:solidFill>
              <a:srgbClr val="223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9" name="Freeform 72">
              <a:extLst>
                <a:ext uri="{FF2B5EF4-FFF2-40B4-BE49-F238E27FC236}">
                  <a16:creationId xmlns:a16="http://schemas.microsoft.com/office/drawing/2014/main" id="{01B24D42-B04E-4740-8531-291C7F093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2176" y="6770688"/>
              <a:ext cx="117475" cy="223838"/>
            </a:xfrm>
            <a:custGeom>
              <a:avLst/>
              <a:gdLst>
                <a:gd name="T0" fmla="*/ 51 w 51"/>
                <a:gd name="T1" fmla="*/ 84 h 96"/>
                <a:gd name="T2" fmla="*/ 49 w 51"/>
                <a:gd name="T3" fmla="*/ 88 h 96"/>
                <a:gd name="T4" fmla="*/ 19 w 51"/>
                <a:gd name="T5" fmla="*/ 88 h 96"/>
                <a:gd name="T6" fmla="*/ 15 w 51"/>
                <a:gd name="T7" fmla="*/ 85 h 96"/>
                <a:gd name="T8" fmla="*/ 9 w 51"/>
                <a:gd name="T9" fmla="*/ 21 h 96"/>
                <a:gd name="T10" fmla="*/ 9 w 51"/>
                <a:gd name="T11" fmla="*/ 21 h 96"/>
                <a:gd name="T12" fmla="*/ 33 w 51"/>
                <a:gd name="T13" fmla="*/ 34 h 96"/>
                <a:gd name="T14" fmla="*/ 49 w 51"/>
                <a:gd name="T15" fmla="*/ 0 h 96"/>
                <a:gd name="T16" fmla="*/ 50 w 51"/>
                <a:gd name="T17" fmla="*/ 0 h 96"/>
                <a:gd name="T18" fmla="*/ 51 w 51"/>
                <a:gd name="T19" fmla="*/ 8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96">
                  <a:moveTo>
                    <a:pt x="51" y="84"/>
                  </a:moveTo>
                  <a:cubicBezTo>
                    <a:pt x="49" y="88"/>
                    <a:pt x="49" y="88"/>
                    <a:pt x="49" y="88"/>
                  </a:cubicBezTo>
                  <a:cubicBezTo>
                    <a:pt x="37" y="96"/>
                    <a:pt x="28" y="95"/>
                    <a:pt x="19" y="88"/>
                  </a:cubicBezTo>
                  <a:cubicBezTo>
                    <a:pt x="18" y="87"/>
                    <a:pt x="16" y="86"/>
                    <a:pt x="15" y="85"/>
                  </a:cubicBezTo>
                  <a:cubicBezTo>
                    <a:pt x="2" y="64"/>
                    <a:pt x="0" y="43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7" y="26"/>
                    <a:pt x="25" y="30"/>
                    <a:pt x="33" y="34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0" y="0"/>
                    <a:pt x="50" y="0"/>
                    <a:pt x="50" y="0"/>
                  </a:cubicBezTo>
                  <a:lnTo>
                    <a:pt x="51" y="84"/>
                  </a:lnTo>
                  <a:close/>
                </a:path>
              </a:pathLst>
            </a:custGeom>
            <a:solidFill>
              <a:srgbClr val="153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0" name="Freeform 73">
              <a:extLst>
                <a:ext uri="{FF2B5EF4-FFF2-40B4-BE49-F238E27FC236}">
                  <a16:creationId xmlns:a16="http://schemas.microsoft.com/office/drawing/2014/main" id="{A1D9D5B3-DB91-44C8-9533-85AB2A878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226" y="6315075"/>
              <a:ext cx="128588" cy="158750"/>
            </a:xfrm>
            <a:custGeom>
              <a:avLst/>
              <a:gdLst>
                <a:gd name="T0" fmla="*/ 81 w 81"/>
                <a:gd name="T1" fmla="*/ 0 h 100"/>
                <a:gd name="T2" fmla="*/ 81 w 81"/>
                <a:gd name="T3" fmla="*/ 100 h 100"/>
                <a:gd name="T4" fmla="*/ 13 w 81"/>
                <a:gd name="T5" fmla="*/ 100 h 100"/>
                <a:gd name="T6" fmla="*/ 10 w 81"/>
                <a:gd name="T7" fmla="*/ 68 h 100"/>
                <a:gd name="T8" fmla="*/ 10 w 81"/>
                <a:gd name="T9" fmla="*/ 49 h 100"/>
                <a:gd name="T10" fmla="*/ 9 w 81"/>
                <a:gd name="T11" fmla="*/ 33 h 100"/>
                <a:gd name="T12" fmla="*/ 0 w 81"/>
                <a:gd name="T13" fmla="*/ 14 h 100"/>
                <a:gd name="T14" fmla="*/ 81 w 81"/>
                <a:gd name="T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00">
                  <a:moveTo>
                    <a:pt x="81" y="0"/>
                  </a:moveTo>
                  <a:lnTo>
                    <a:pt x="81" y="100"/>
                  </a:lnTo>
                  <a:lnTo>
                    <a:pt x="13" y="100"/>
                  </a:lnTo>
                  <a:lnTo>
                    <a:pt x="10" y="68"/>
                  </a:lnTo>
                  <a:lnTo>
                    <a:pt x="10" y="49"/>
                  </a:lnTo>
                  <a:lnTo>
                    <a:pt x="9" y="33"/>
                  </a:lnTo>
                  <a:lnTo>
                    <a:pt x="0" y="1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1" name="Freeform 74">
              <a:extLst>
                <a:ext uri="{FF2B5EF4-FFF2-40B4-BE49-F238E27FC236}">
                  <a16:creationId xmlns:a16="http://schemas.microsoft.com/office/drawing/2014/main" id="{6EAA5EC6-E67B-440E-8DD8-7A44480B7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226" y="6315075"/>
              <a:ext cx="128588" cy="107950"/>
            </a:xfrm>
            <a:custGeom>
              <a:avLst/>
              <a:gdLst>
                <a:gd name="T0" fmla="*/ 55 w 55"/>
                <a:gd name="T1" fmla="*/ 0 h 46"/>
                <a:gd name="T2" fmla="*/ 55 w 55"/>
                <a:gd name="T3" fmla="*/ 17 h 46"/>
                <a:gd name="T4" fmla="*/ 7 w 55"/>
                <a:gd name="T5" fmla="*/ 46 h 46"/>
                <a:gd name="T6" fmla="*/ 7 w 55"/>
                <a:gd name="T7" fmla="*/ 33 h 46"/>
                <a:gd name="T8" fmla="*/ 6 w 55"/>
                <a:gd name="T9" fmla="*/ 22 h 46"/>
                <a:gd name="T10" fmla="*/ 0 w 55"/>
                <a:gd name="T11" fmla="*/ 9 h 46"/>
                <a:gd name="T12" fmla="*/ 55 w 55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46">
                  <a:moveTo>
                    <a:pt x="55" y="0"/>
                  </a:moveTo>
                  <a:cubicBezTo>
                    <a:pt x="55" y="17"/>
                    <a:pt x="55" y="17"/>
                    <a:pt x="55" y="17"/>
                  </a:cubicBezTo>
                  <a:cubicBezTo>
                    <a:pt x="39" y="17"/>
                    <a:pt x="7" y="46"/>
                    <a:pt x="7" y="46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2" name="Freeform 75">
              <a:extLst>
                <a:ext uri="{FF2B5EF4-FFF2-40B4-BE49-F238E27FC236}">
                  <a16:creationId xmlns:a16="http://schemas.microsoft.com/office/drawing/2014/main" id="{C34B4202-6336-4EEC-944D-7323754E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2351" y="8978900"/>
              <a:ext cx="247650" cy="211138"/>
            </a:xfrm>
            <a:custGeom>
              <a:avLst/>
              <a:gdLst>
                <a:gd name="T0" fmla="*/ 76 w 107"/>
                <a:gd name="T1" fmla="*/ 0 h 91"/>
                <a:gd name="T2" fmla="*/ 76 w 107"/>
                <a:gd name="T3" fmla="*/ 17 h 91"/>
                <a:gd name="T4" fmla="*/ 0 w 107"/>
                <a:gd name="T5" fmla="*/ 68 h 91"/>
                <a:gd name="T6" fmla="*/ 11 w 107"/>
                <a:gd name="T7" fmla="*/ 80 h 91"/>
                <a:gd name="T8" fmla="*/ 107 w 107"/>
                <a:gd name="T9" fmla="*/ 32 h 91"/>
                <a:gd name="T10" fmla="*/ 104 w 107"/>
                <a:gd name="T11" fmla="*/ 0 h 91"/>
                <a:gd name="T12" fmla="*/ 76 w 107"/>
                <a:gd name="T1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91">
                  <a:moveTo>
                    <a:pt x="76" y="0"/>
                  </a:moveTo>
                  <a:cubicBezTo>
                    <a:pt x="76" y="17"/>
                    <a:pt x="76" y="17"/>
                    <a:pt x="76" y="1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1" y="80"/>
                    <a:pt x="50" y="91"/>
                    <a:pt x="107" y="32"/>
                  </a:cubicBezTo>
                  <a:cubicBezTo>
                    <a:pt x="104" y="0"/>
                    <a:pt x="104" y="0"/>
                    <a:pt x="104" y="0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3" name="Freeform 76">
              <a:extLst>
                <a:ext uri="{FF2B5EF4-FFF2-40B4-BE49-F238E27FC236}">
                  <a16:creationId xmlns:a16="http://schemas.microsoft.com/office/drawing/2014/main" id="{9B3976AB-BD87-45D1-8B32-85CE395CFF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8689" y="9039225"/>
              <a:ext cx="395288" cy="184150"/>
            </a:xfrm>
            <a:custGeom>
              <a:avLst/>
              <a:gdLst>
                <a:gd name="T0" fmla="*/ 0 w 170"/>
                <a:gd name="T1" fmla="*/ 59 h 79"/>
                <a:gd name="T2" fmla="*/ 40 w 170"/>
                <a:gd name="T3" fmla="*/ 39 h 79"/>
                <a:gd name="T4" fmla="*/ 85 w 170"/>
                <a:gd name="T5" fmla="*/ 45 h 79"/>
                <a:gd name="T6" fmla="*/ 150 w 170"/>
                <a:gd name="T7" fmla="*/ 0 h 79"/>
                <a:gd name="T8" fmla="*/ 150 w 170"/>
                <a:gd name="T9" fmla="*/ 39 h 79"/>
                <a:gd name="T10" fmla="*/ 65 w 170"/>
                <a:gd name="T11" fmla="*/ 73 h 79"/>
                <a:gd name="T12" fmla="*/ 0 w 170"/>
                <a:gd name="T13" fmla="*/ 5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79">
                  <a:moveTo>
                    <a:pt x="0" y="59"/>
                  </a:moveTo>
                  <a:cubicBezTo>
                    <a:pt x="6" y="50"/>
                    <a:pt x="20" y="44"/>
                    <a:pt x="40" y="39"/>
                  </a:cubicBezTo>
                  <a:cubicBezTo>
                    <a:pt x="40" y="39"/>
                    <a:pt x="59" y="62"/>
                    <a:pt x="85" y="45"/>
                  </a:cubicBezTo>
                  <a:cubicBezTo>
                    <a:pt x="110" y="28"/>
                    <a:pt x="150" y="0"/>
                    <a:pt x="150" y="0"/>
                  </a:cubicBezTo>
                  <a:cubicBezTo>
                    <a:pt x="150" y="0"/>
                    <a:pt x="170" y="17"/>
                    <a:pt x="150" y="39"/>
                  </a:cubicBezTo>
                  <a:cubicBezTo>
                    <a:pt x="150" y="39"/>
                    <a:pt x="130" y="28"/>
                    <a:pt x="65" y="73"/>
                  </a:cubicBezTo>
                  <a:cubicBezTo>
                    <a:pt x="65" y="73"/>
                    <a:pt x="40" y="79"/>
                    <a:pt x="0" y="59"/>
                  </a:cubicBezTo>
                  <a:close/>
                </a:path>
              </a:pathLst>
            </a:custGeom>
            <a:solidFill>
              <a:srgbClr val="223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4" name="Freeform 77">
              <a:extLst>
                <a:ext uri="{FF2B5EF4-FFF2-40B4-BE49-F238E27FC236}">
                  <a16:creationId xmlns:a16="http://schemas.microsoft.com/office/drawing/2014/main" id="{649BCDCB-DB7F-445C-91BF-4032842CE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6189" y="9123363"/>
              <a:ext cx="30163" cy="85725"/>
            </a:xfrm>
            <a:custGeom>
              <a:avLst/>
              <a:gdLst>
                <a:gd name="T0" fmla="*/ 0 w 13"/>
                <a:gd name="T1" fmla="*/ 3 h 37"/>
                <a:gd name="T2" fmla="*/ 2 w 13"/>
                <a:gd name="T3" fmla="*/ 37 h 37"/>
                <a:gd name="T4" fmla="*/ 7 w 13"/>
                <a:gd name="T5" fmla="*/ 37 h 37"/>
                <a:gd name="T6" fmla="*/ 13 w 13"/>
                <a:gd name="T7" fmla="*/ 3 h 37"/>
                <a:gd name="T8" fmla="*/ 0 w 13"/>
                <a:gd name="T9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37">
                  <a:moveTo>
                    <a:pt x="0" y="3"/>
                  </a:moveTo>
                  <a:cubicBezTo>
                    <a:pt x="2" y="37"/>
                    <a:pt x="2" y="37"/>
                    <a:pt x="2" y="37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9" y="1"/>
                    <a:pt x="5" y="0"/>
                    <a:pt x="0" y="3"/>
                  </a:cubicBezTo>
                  <a:close/>
                </a:path>
              </a:pathLst>
            </a:custGeom>
            <a:solidFill>
              <a:srgbClr val="223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5" name="Freeform 78">
              <a:extLst>
                <a:ext uri="{FF2B5EF4-FFF2-40B4-BE49-F238E27FC236}">
                  <a16:creationId xmlns:a16="http://schemas.microsoft.com/office/drawing/2014/main" id="{DBF7C911-13D1-40FD-B0F9-F4398DA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7764" y="8185150"/>
              <a:ext cx="150813" cy="287338"/>
            </a:xfrm>
            <a:custGeom>
              <a:avLst/>
              <a:gdLst>
                <a:gd name="T0" fmla="*/ 0 w 65"/>
                <a:gd name="T1" fmla="*/ 24 h 124"/>
                <a:gd name="T2" fmla="*/ 14 w 65"/>
                <a:gd name="T3" fmla="*/ 33 h 124"/>
                <a:gd name="T4" fmla="*/ 20 w 65"/>
                <a:gd name="T5" fmla="*/ 124 h 124"/>
                <a:gd name="T6" fmla="*/ 35 w 65"/>
                <a:gd name="T7" fmla="*/ 120 h 124"/>
                <a:gd name="T8" fmla="*/ 42 w 65"/>
                <a:gd name="T9" fmla="*/ 13 h 124"/>
                <a:gd name="T10" fmla="*/ 14 w 65"/>
                <a:gd name="T11" fmla="*/ 0 h 124"/>
                <a:gd name="T12" fmla="*/ 0 w 65"/>
                <a:gd name="T13" fmla="*/ 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124">
                  <a:moveTo>
                    <a:pt x="0" y="24"/>
                  </a:moveTo>
                  <a:cubicBezTo>
                    <a:pt x="14" y="33"/>
                    <a:pt x="14" y="33"/>
                    <a:pt x="14" y="33"/>
                  </a:cubicBezTo>
                  <a:cubicBezTo>
                    <a:pt x="20" y="124"/>
                    <a:pt x="20" y="124"/>
                    <a:pt x="20" y="124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65" y="92"/>
                    <a:pt x="42" y="13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0" y="24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6" name="Freeform 79">
              <a:extLst>
                <a:ext uri="{FF2B5EF4-FFF2-40B4-BE49-F238E27FC236}">
                  <a16:creationId xmlns:a16="http://schemas.microsoft.com/office/drawing/2014/main" id="{66D6016F-05BD-4F1A-A6CC-3E0DD047E8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9989" y="8181975"/>
              <a:ext cx="146050" cy="390525"/>
            </a:xfrm>
            <a:custGeom>
              <a:avLst/>
              <a:gdLst>
                <a:gd name="T0" fmla="*/ 4 w 63"/>
                <a:gd name="T1" fmla="*/ 168 h 168"/>
                <a:gd name="T2" fmla="*/ 7 w 63"/>
                <a:gd name="T3" fmla="*/ 124 h 168"/>
                <a:gd name="T4" fmla="*/ 35 w 63"/>
                <a:gd name="T5" fmla="*/ 88 h 168"/>
                <a:gd name="T6" fmla="*/ 29 w 63"/>
                <a:gd name="T7" fmla="*/ 8 h 168"/>
                <a:gd name="T8" fmla="*/ 63 w 63"/>
                <a:gd name="T9" fmla="*/ 29 h 168"/>
                <a:gd name="T10" fmla="*/ 50 w 63"/>
                <a:gd name="T11" fmla="*/ 119 h 168"/>
                <a:gd name="T12" fmla="*/ 4 w 63"/>
                <a:gd name="T1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68">
                  <a:moveTo>
                    <a:pt x="4" y="168"/>
                  </a:moveTo>
                  <a:cubicBezTo>
                    <a:pt x="0" y="158"/>
                    <a:pt x="1" y="143"/>
                    <a:pt x="7" y="124"/>
                  </a:cubicBezTo>
                  <a:cubicBezTo>
                    <a:pt x="7" y="124"/>
                    <a:pt x="37" y="118"/>
                    <a:pt x="35" y="88"/>
                  </a:cubicBezTo>
                  <a:cubicBezTo>
                    <a:pt x="33" y="57"/>
                    <a:pt x="29" y="8"/>
                    <a:pt x="29" y="8"/>
                  </a:cubicBezTo>
                  <a:cubicBezTo>
                    <a:pt x="29" y="8"/>
                    <a:pt x="54" y="0"/>
                    <a:pt x="63" y="29"/>
                  </a:cubicBezTo>
                  <a:cubicBezTo>
                    <a:pt x="63" y="29"/>
                    <a:pt x="43" y="40"/>
                    <a:pt x="50" y="119"/>
                  </a:cubicBezTo>
                  <a:cubicBezTo>
                    <a:pt x="50" y="119"/>
                    <a:pt x="42" y="144"/>
                    <a:pt x="4" y="168"/>
                  </a:cubicBezTo>
                  <a:close/>
                </a:path>
              </a:pathLst>
            </a:custGeom>
            <a:solidFill>
              <a:srgbClr val="223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7" name="Freeform 80">
              <a:extLst>
                <a:ext uri="{FF2B5EF4-FFF2-40B4-BE49-F238E27FC236}">
                  <a16:creationId xmlns:a16="http://schemas.microsoft.com/office/drawing/2014/main" id="{8F56A8E1-3E55-408E-98C7-0BD044F2FC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0164" y="8250238"/>
              <a:ext cx="79375" cy="60325"/>
            </a:xfrm>
            <a:custGeom>
              <a:avLst/>
              <a:gdLst>
                <a:gd name="T0" fmla="*/ 0 w 34"/>
                <a:gd name="T1" fmla="*/ 10 h 26"/>
                <a:gd name="T2" fmla="*/ 31 w 34"/>
                <a:gd name="T3" fmla="*/ 26 h 26"/>
                <a:gd name="T4" fmla="*/ 34 w 34"/>
                <a:gd name="T5" fmla="*/ 22 h 26"/>
                <a:gd name="T6" fmla="*/ 7 w 34"/>
                <a:gd name="T7" fmla="*/ 0 h 26"/>
                <a:gd name="T8" fmla="*/ 0 w 34"/>
                <a:gd name="T9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6">
                  <a:moveTo>
                    <a:pt x="0" y="10"/>
                  </a:moveTo>
                  <a:cubicBezTo>
                    <a:pt x="31" y="26"/>
                    <a:pt x="31" y="26"/>
                    <a:pt x="31" y="26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2" y="2"/>
                    <a:pt x="0" y="5"/>
                    <a:pt x="0" y="10"/>
                  </a:cubicBezTo>
                  <a:close/>
                </a:path>
              </a:pathLst>
            </a:custGeom>
            <a:solidFill>
              <a:srgbClr val="223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8" name="Freeform 81">
              <a:extLst>
                <a:ext uri="{FF2B5EF4-FFF2-40B4-BE49-F238E27FC236}">
                  <a16:creationId xmlns:a16="http://schemas.microsoft.com/office/drawing/2014/main" id="{9B6140F2-0BCE-4BE7-89A8-8426526F5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1701" y="7396163"/>
              <a:ext cx="428625" cy="1593850"/>
            </a:xfrm>
            <a:custGeom>
              <a:avLst/>
              <a:gdLst>
                <a:gd name="T0" fmla="*/ 167 w 185"/>
                <a:gd name="T1" fmla="*/ 652 h 687"/>
                <a:gd name="T2" fmla="*/ 170 w 185"/>
                <a:gd name="T3" fmla="*/ 687 h 687"/>
                <a:gd name="T4" fmla="*/ 118 w 185"/>
                <a:gd name="T5" fmla="*/ 687 h 687"/>
                <a:gd name="T6" fmla="*/ 23 w 185"/>
                <a:gd name="T7" fmla="*/ 380 h 687"/>
                <a:gd name="T8" fmla="*/ 1 w 185"/>
                <a:gd name="T9" fmla="*/ 319 h 687"/>
                <a:gd name="T10" fmla="*/ 67 w 185"/>
                <a:gd name="T11" fmla="*/ 0 h 687"/>
                <a:gd name="T12" fmla="*/ 185 w 185"/>
                <a:gd name="T13" fmla="*/ 26 h 687"/>
                <a:gd name="T14" fmla="*/ 92 w 185"/>
                <a:gd name="T15" fmla="*/ 337 h 687"/>
                <a:gd name="T16" fmla="*/ 112 w 185"/>
                <a:gd name="T17" fmla="*/ 373 h 687"/>
                <a:gd name="T18" fmla="*/ 140 w 185"/>
                <a:gd name="T19" fmla="*/ 422 h 687"/>
                <a:gd name="T20" fmla="*/ 146 w 185"/>
                <a:gd name="T21" fmla="*/ 442 h 687"/>
                <a:gd name="T22" fmla="*/ 167 w 185"/>
                <a:gd name="T23" fmla="*/ 652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5" h="687">
                  <a:moveTo>
                    <a:pt x="167" y="652"/>
                  </a:moveTo>
                  <a:cubicBezTo>
                    <a:pt x="170" y="687"/>
                    <a:pt x="170" y="687"/>
                    <a:pt x="170" y="687"/>
                  </a:cubicBezTo>
                  <a:cubicBezTo>
                    <a:pt x="118" y="687"/>
                    <a:pt x="118" y="687"/>
                    <a:pt x="118" y="687"/>
                  </a:cubicBezTo>
                  <a:cubicBezTo>
                    <a:pt x="23" y="380"/>
                    <a:pt x="23" y="380"/>
                    <a:pt x="23" y="380"/>
                  </a:cubicBezTo>
                  <a:cubicBezTo>
                    <a:pt x="7" y="356"/>
                    <a:pt x="0" y="335"/>
                    <a:pt x="1" y="319"/>
                  </a:cubicBezTo>
                  <a:cubicBezTo>
                    <a:pt x="24" y="208"/>
                    <a:pt x="46" y="101"/>
                    <a:pt x="67" y="0"/>
                  </a:cubicBezTo>
                  <a:cubicBezTo>
                    <a:pt x="185" y="26"/>
                    <a:pt x="185" y="26"/>
                    <a:pt x="185" y="26"/>
                  </a:cubicBezTo>
                  <a:cubicBezTo>
                    <a:pt x="169" y="129"/>
                    <a:pt x="138" y="233"/>
                    <a:pt x="92" y="337"/>
                  </a:cubicBezTo>
                  <a:cubicBezTo>
                    <a:pt x="112" y="373"/>
                    <a:pt x="112" y="373"/>
                    <a:pt x="112" y="373"/>
                  </a:cubicBezTo>
                  <a:cubicBezTo>
                    <a:pt x="140" y="422"/>
                    <a:pt x="140" y="422"/>
                    <a:pt x="140" y="422"/>
                  </a:cubicBezTo>
                  <a:cubicBezTo>
                    <a:pt x="143" y="428"/>
                    <a:pt x="145" y="435"/>
                    <a:pt x="146" y="442"/>
                  </a:cubicBezTo>
                  <a:lnTo>
                    <a:pt x="167" y="652"/>
                  </a:ln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89" name="Freeform 82">
              <a:extLst>
                <a:ext uri="{FF2B5EF4-FFF2-40B4-BE49-F238E27FC236}">
                  <a16:creationId xmlns:a16="http://schemas.microsoft.com/office/drawing/2014/main" id="{C121925E-AD54-47B0-8299-32408CC5AC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2976" y="5965825"/>
              <a:ext cx="419100" cy="501650"/>
            </a:xfrm>
            <a:custGeom>
              <a:avLst/>
              <a:gdLst>
                <a:gd name="T0" fmla="*/ 0 w 181"/>
                <a:gd name="T1" fmla="*/ 86 h 216"/>
                <a:gd name="T2" fmla="*/ 49 w 181"/>
                <a:gd name="T3" fmla="*/ 0 h 216"/>
                <a:gd name="T4" fmla="*/ 154 w 181"/>
                <a:gd name="T5" fmla="*/ 14 h 216"/>
                <a:gd name="T6" fmla="*/ 181 w 181"/>
                <a:gd name="T7" fmla="*/ 92 h 216"/>
                <a:gd name="T8" fmla="*/ 163 w 181"/>
                <a:gd name="T9" fmla="*/ 151 h 216"/>
                <a:gd name="T10" fmla="*/ 85 w 181"/>
                <a:gd name="T11" fmla="*/ 216 h 216"/>
                <a:gd name="T12" fmla="*/ 38 w 181"/>
                <a:gd name="T13" fmla="*/ 189 h 216"/>
                <a:gd name="T14" fmla="*/ 0 w 181"/>
                <a:gd name="T15" fmla="*/ 8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" h="216">
                  <a:moveTo>
                    <a:pt x="0" y="86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81" y="92"/>
                    <a:pt x="181" y="92"/>
                    <a:pt x="181" y="92"/>
                  </a:cubicBezTo>
                  <a:cubicBezTo>
                    <a:pt x="163" y="151"/>
                    <a:pt x="163" y="151"/>
                    <a:pt x="163" y="151"/>
                  </a:cubicBezTo>
                  <a:cubicBezTo>
                    <a:pt x="123" y="164"/>
                    <a:pt x="95" y="179"/>
                    <a:pt x="85" y="216"/>
                  </a:cubicBezTo>
                  <a:cubicBezTo>
                    <a:pt x="70" y="202"/>
                    <a:pt x="55" y="192"/>
                    <a:pt x="38" y="189"/>
                  </a:cubicBezTo>
                  <a:cubicBezTo>
                    <a:pt x="34" y="151"/>
                    <a:pt x="21" y="117"/>
                    <a:pt x="0" y="86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0" name="Freeform 83">
              <a:extLst>
                <a:ext uri="{FF2B5EF4-FFF2-40B4-BE49-F238E27FC236}">
                  <a16:creationId xmlns:a16="http://schemas.microsoft.com/office/drawing/2014/main" id="{D58C9382-D0D1-46A9-8866-B7A9C84087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9576" y="7323138"/>
              <a:ext cx="920750" cy="976313"/>
            </a:xfrm>
            <a:custGeom>
              <a:avLst/>
              <a:gdLst>
                <a:gd name="T0" fmla="*/ 255 w 397"/>
                <a:gd name="T1" fmla="*/ 0 h 420"/>
                <a:gd name="T2" fmla="*/ 70 w 397"/>
                <a:gd name="T3" fmla="*/ 116 h 420"/>
                <a:gd name="T4" fmla="*/ 21 w 397"/>
                <a:gd name="T5" fmla="*/ 163 h 420"/>
                <a:gd name="T6" fmla="*/ 57 w 397"/>
                <a:gd name="T7" fmla="*/ 242 h 420"/>
                <a:gd name="T8" fmla="*/ 320 w 397"/>
                <a:gd name="T9" fmla="*/ 403 h 420"/>
                <a:gd name="T10" fmla="*/ 337 w 397"/>
                <a:gd name="T11" fmla="*/ 420 h 420"/>
                <a:gd name="T12" fmla="*/ 343 w 397"/>
                <a:gd name="T13" fmla="*/ 374 h 420"/>
                <a:gd name="T14" fmla="*/ 214 w 397"/>
                <a:gd name="T15" fmla="*/ 233 h 420"/>
                <a:gd name="T16" fmla="*/ 191 w 397"/>
                <a:gd name="T17" fmla="*/ 216 h 420"/>
                <a:gd name="T18" fmla="*/ 148 w 397"/>
                <a:gd name="T19" fmla="*/ 195 h 420"/>
                <a:gd name="T20" fmla="*/ 397 w 397"/>
                <a:gd name="T21" fmla="*/ 72 h 420"/>
                <a:gd name="T22" fmla="*/ 255 w 397"/>
                <a:gd name="T23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7" h="420">
                  <a:moveTo>
                    <a:pt x="255" y="0"/>
                  </a:moveTo>
                  <a:cubicBezTo>
                    <a:pt x="190" y="35"/>
                    <a:pt x="128" y="73"/>
                    <a:pt x="70" y="116"/>
                  </a:cubicBezTo>
                  <a:cubicBezTo>
                    <a:pt x="48" y="128"/>
                    <a:pt x="31" y="144"/>
                    <a:pt x="21" y="163"/>
                  </a:cubicBezTo>
                  <a:cubicBezTo>
                    <a:pt x="0" y="196"/>
                    <a:pt x="16" y="222"/>
                    <a:pt x="57" y="242"/>
                  </a:cubicBezTo>
                  <a:cubicBezTo>
                    <a:pt x="320" y="403"/>
                    <a:pt x="320" y="403"/>
                    <a:pt x="320" y="403"/>
                  </a:cubicBezTo>
                  <a:cubicBezTo>
                    <a:pt x="337" y="420"/>
                    <a:pt x="337" y="420"/>
                    <a:pt x="337" y="420"/>
                  </a:cubicBezTo>
                  <a:cubicBezTo>
                    <a:pt x="343" y="374"/>
                    <a:pt x="343" y="374"/>
                    <a:pt x="343" y="374"/>
                  </a:cubicBezTo>
                  <a:cubicBezTo>
                    <a:pt x="214" y="233"/>
                    <a:pt x="214" y="233"/>
                    <a:pt x="214" y="233"/>
                  </a:cubicBezTo>
                  <a:cubicBezTo>
                    <a:pt x="208" y="225"/>
                    <a:pt x="200" y="220"/>
                    <a:pt x="191" y="216"/>
                  </a:cubicBezTo>
                  <a:cubicBezTo>
                    <a:pt x="148" y="195"/>
                    <a:pt x="148" y="195"/>
                    <a:pt x="148" y="195"/>
                  </a:cubicBezTo>
                  <a:cubicBezTo>
                    <a:pt x="220" y="168"/>
                    <a:pt x="306" y="123"/>
                    <a:pt x="397" y="72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1" name="Freeform 84">
              <a:extLst>
                <a:ext uri="{FF2B5EF4-FFF2-40B4-BE49-F238E27FC236}">
                  <a16:creationId xmlns:a16="http://schemas.microsoft.com/office/drawing/2014/main" id="{C3968728-8E63-47A0-A11E-87D3F5F61A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7101" y="6462713"/>
              <a:ext cx="442913" cy="1028700"/>
            </a:xfrm>
            <a:custGeom>
              <a:avLst/>
              <a:gdLst>
                <a:gd name="T0" fmla="*/ 174 w 191"/>
                <a:gd name="T1" fmla="*/ 443 h 443"/>
                <a:gd name="T2" fmla="*/ 18 w 191"/>
                <a:gd name="T3" fmla="*/ 379 h 443"/>
                <a:gd name="T4" fmla="*/ 18 w 191"/>
                <a:gd name="T5" fmla="*/ 269 h 443"/>
                <a:gd name="T6" fmla="*/ 2 w 191"/>
                <a:gd name="T7" fmla="*/ 164 h 443"/>
                <a:gd name="T8" fmla="*/ 8 w 191"/>
                <a:gd name="T9" fmla="*/ 130 h 443"/>
                <a:gd name="T10" fmla="*/ 76 w 191"/>
                <a:gd name="T11" fmla="*/ 18 h 443"/>
                <a:gd name="T12" fmla="*/ 90 w 191"/>
                <a:gd name="T13" fmla="*/ 7 h 443"/>
                <a:gd name="T14" fmla="*/ 150 w 191"/>
                <a:gd name="T15" fmla="*/ 2 h 443"/>
                <a:gd name="T16" fmla="*/ 177 w 191"/>
                <a:gd name="T17" fmla="*/ 29 h 443"/>
                <a:gd name="T18" fmla="*/ 177 w 191"/>
                <a:gd name="T19" fmla="*/ 36 h 443"/>
                <a:gd name="T20" fmla="*/ 179 w 191"/>
                <a:gd name="T21" fmla="*/ 54 h 443"/>
                <a:gd name="T22" fmla="*/ 173 w 191"/>
                <a:gd name="T23" fmla="*/ 91 h 443"/>
                <a:gd name="T24" fmla="*/ 154 w 191"/>
                <a:gd name="T25" fmla="*/ 146 h 443"/>
                <a:gd name="T26" fmla="*/ 137 w 191"/>
                <a:gd name="T27" fmla="*/ 235 h 443"/>
                <a:gd name="T28" fmla="*/ 137 w 191"/>
                <a:gd name="T29" fmla="*/ 240 h 443"/>
                <a:gd name="T30" fmla="*/ 144 w 191"/>
                <a:gd name="T31" fmla="*/ 296 h 443"/>
                <a:gd name="T32" fmla="*/ 152 w 191"/>
                <a:gd name="T33" fmla="*/ 319 h 443"/>
                <a:gd name="T34" fmla="*/ 170 w 191"/>
                <a:gd name="T35" fmla="*/ 348 h 443"/>
                <a:gd name="T36" fmla="*/ 174 w 191"/>
                <a:gd name="T37" fmla="*/ 44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1" h="443">
                  <a:moveTo>
                    <a:pt x="174" y="443"/>
                  </a:moveTo>
                  <a:cubicBezTo>
                    <a:pt x="103" y="440"/>
                    <a:pt x="49" y="408"/>
                    <a:pt x="18" y="379"/>
                  </a:cubicBezTo>
                  <a:cubicBezTo>
                    <a:pt x="18" y="269"/>
                    <a:pt x="18" y="269"/>
                    <a:pt x="18" y="269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0" y="152"/>
                    <a:pt x="2" y="140"/>
                    <a:pt x="8" y="130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9" y="13"/>
                    <a:pt x="84" y="9"/>
                    <a:pt x="90" y="7"/>
                  </a:cubicBezTo>
                  <a:cubicBezTo>
                    <a:pt x="108" y="1"/>
                    <a:pt x="128" y="0"/>
                    <a:pt x="150" y="2"/>
                  </a:cubicBezTo>
                  <a:cubicBezTo>
                    <a:pt x="164" y="3"/>
                    <a:pt x="176" y="15"/>
                    <a:pt x="177" y="29"/>
                  </a:cubicBezTo>
                  <a:cubicBezTo>
                    <a:pt x="177" y="36"/>
                    <a:pt x="177" y="36"/>
                    <a:pt x="177" y="36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66"/>
                    <a:pt x="178" y="79"/>
                    <a:pt x="173" y="91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37" y="235"/>
                    <a:pt x="137" y="235"/>
                    <a:pt x="137" y="235"/>
                  </a:cubicBezTo>
                  <a:cubicBezTo>
                    <a:pt x="137" y="240"/>
                    <a:pt x="137" y="240"/>
                    <a:pt x="137" y="240"/>
                  </a:cubicBezTo>
                  <a:cubicBezTo>
                    <a:pt x="144" y="296"/>
                    <a:pt x="144" y="296"/>
                    <a:pt x="144" y="296"/>
                  </a:cubicBezTo>
                  <a:cubicBezTo>
                    <a:pt x="145" y="304"/>
                    <a:pt x="147" y="312"/>
                    <a:pt x="152" y="319"/>
                  </a:cubicBezTo>
                  <a:cubicBezTo>
                    <a:pt x="170" y="348"/>
                    <a:pt x="170" y="348"/>
                    <a:pt x="170" y="348"/>
                  </a:cubicBezTo>
                  <a:cubicBezTo>
                    <a:pt x="191" y="380"/>
                    <a:pt x="188" y="411"/>
                    <a:pt x="174" y="443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2" name="Oval 85">
              <a:extLst>
                <a:ext uri="{FF2B5EF4-FFF2-40B4-BE49-F238E27FC236}">
                  <a16:creationId xmlns:a16="http://schemas.microsoft.com/office/drawing/2014/main" id="{7934237F-EF0F-4F0B-8A79-697D278D6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3601" y="5951538"/>
              <a:ext cx="271463" cy="273050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3" name="Oval 86">
              <a:extLst>
                <a:ext uri="{FF2B5EF4-FFF2-40B4-BE49-F238E27FC236}">
                  <a16:creationId xmlns:a16="http://schemas.microsoft.com/office/drawing/2014/main" id="{DC46F447-5A12-4B5B-8D72-5539D78E9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9651" y="5846763"/>
              <a:ext cx="336550" cy="336550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4" name="Oval 87">
              <a:extLst>
                <a:ext uri="{FF2B5EF4-FFF2-40B4-BE49-F238E27FC236}">
                  <a16:creationId xmlns:a16="http://schemas.microsoft.com/office/drawing/2014/main" id="{271C6174-3D81-49A3-828B-EC11799F16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1101" y="5940425"/>
              <a:ext cx="298450" cy="296863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5" name="Oval 88">
              <a:extLst>
                <a:ext uri="{FF2B5EF4-FFF2-40B4-BE49-F238E27FC236}">
                  <a16:creationId xmlns:a16="http://schemas.microsoft.com/office/drawing/2014/main" id="{E67D0AD4-C1EE-45A7-842D-CE6DF7A7C5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314" y="6034088"/>
              <a:ext cx="296863" cy="298450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6" name="Oval 89">
              <a:extLst>
                <a:ext uri="{FF2B5EF4-FFF2-40B4-BE49-F238E27FC236}">
                  <a16:creationId xmlns:a16="http://schemas.microsoft.com/office/drawing/2014/main" id="{B50A5993-32E1-41EA-9002-DCFA4C12DB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1101" y="6016625"/>
              <a:ext cx="298450" cy="296863"/>
            </a:xfrm>
            <a:prstGeom prst="ellipse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7" name="Freeform 90">
              <a:extLst>
                <a:ext uri="{FF2B5EF4-FFF2-40B4-BE49-F238E27FC236}">
                  <a16:creationId xmlns:a16="http://schemas.microsoft.com/office/drawing/2014/main" id="{2842B104-E7C7-44C4-A04B-BE6D7884D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4264" y="6534150"/>
              <a:ext cx="260350" cy="817563"/>
            </a:xfrm>
            <a:custGeom>
              <a:avLst/>
              <a:gdLst>
                <a:gd name="T0" fmla="*/ 105 w 112"/>
                <a:gd name="T1" fmla="*/ 60 h 352"/>
                <a:gd name="T2" fmla="*/ 86 w 112"/>
                <a:gd name="T3" fmla="*/ 115 h 352"/>
                <a:gd name="T4" fmla="*/ 69 w 112"/>
                <a:gd name="T5" fmla="*/ 204 h 352"/>
                <a:gd name="T6" fmla="*/ 69 w 112"/>
                <a:gd name="T7" fmla="*/ 209 h 352"/>
                <a:gd name="T8" fmla="*/ 26 w 112"/>
                <a:gd name="T9" fmla="*/ 352 h 352"/>
                <a:gd name="T10" fmla="*/ 0 w 112"/>
                <a:gd name="T11" fmla="*/ 347 h 352"/>
                <a:gd name="T12" fmla="*/ 5 w 112"/>
                <a:gd name="T13" fmla="*/ 247 h 352"/>
                <a:gd name="T14" fmla="*/ 11 w 112"/>
                <a:gd name="T15" fmla="*/ 162 h 352"/>
                <a:gd name="T16" fmla="*/ 6 w 112"/>
                <a:gd name="T17" fmla="*/ 131 h 352"/>
                <a:gd name="T18" fmla="*/ 0 w 112"/>
                <a:gd name="T19" fmla="*/ 104 h 352"/>
                <a:gd name="T20" fmla="*/ 4 w 112"/>
                <a:gd name="T21" fmla="*/ 81 h 352"/>
                <a:gd name="T22" fmla="*/ 33 w 112"/>
                <a:gd name="T23" fmla="*/ 0 h 352"/>
                <a:gd name="T24" fmla="*/ 31 w 112"/>
                <a:gd name="T25" fmla="*/ 21 h 352"/>
                <a:gd name="T26" fmla="*/ 109 w 112"/>
                <a:gd name="T27" fmla="*/ 5 h 352"/>
                <a:gd name="T28" fmla="*/ 111 w 112"/>
                <a:gd name="T29" fmla="*/ 23 h 352"/>
                <a:gd name="T30" fmla="*/ 105 w 112"/>
                <a:gd name="T31" fmla="*/ 6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2" h="352">
                  <a:moveTo>
                    <a:pt x="105" y="60"/>
                  </a:moveTo>
                  <a:cubicBezTo>
                    <a:pt x="86" y="115"/>
                    <a:pt x="86" y="115"/>
                    <a:pt x="86" y="115"/>
                  </a:cubicBezTo>
                  <a:cubicBezTo>
                    <a:pt x="69" y="204"/>
                    <a:pt x="69" y="204"/>
                    <a:pt x="69" y="204"/>
                  </a:cubicBezTo>
                  <a:cubicBezTo>
                    <a:pt x="69" y="209"/>
                    <a:pt x="69" y="209"/>
                    <a:pt x="69" y="209"/>
                  </a:cubicBezTo>
                  <a:cubicBezTo>
                    <a:pt x="26" y="352"/>
                    <a:pt x="26" y="352"/>
                    <a:pt x="26" y="352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5" y="247"/>
                    <a:pt x="5" y="247"/>
                    <a:pt x="5" y="247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51"/>
                    <a:pt x="10" y="141"/>
                    <a:pt x="6" y="131"/>
                  </a:cubicBezTo>
                  <a:cubicBezTo>
                    <a:pt x="2" y="122"/>
                    <a:pt x="0" y="113"/>
                    <a:pt x="0" y="104"/>
                  </a:cubicBezTo>
                  <a:cubicBezTo>
                    <a:pt x="0" y="96"/>
                    <a:pt x="1" y="88"/>
                    <a:pt x="4" y="8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2" y="35"/>
                    <a:pt x="110" y="48"/>
                    <a:pt x="105" y="60"/>
                  </a:cubicBezTo>
                  <a:close/>
                </a:path>
              </a:pathLst>
            </a:custGeom>
            <a:solidFill>
              <a:srgbClr val="153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8" name="Freeform 91">
              <a:extLst>
                <a:ext uri="{FF2B5EF4-FFF2-40B4-BE49-F238E27FC236}">
                  <a16:creationId xmlns:a16="http://schemas.microsoft.com/office/drawing/2014/main" id="{193D6510-3FB2-4565-A627-033637607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5639" y="7775575"/>
              <a:ext cx="127000" cy="28575"/>
            </a:xfrm>
            <a:custGeom>
              <a:avLst/>
              <a:gdLst>
                <a:gd name="T0" fmla="*/ 61 w 80"/>
                <a:gd name="T1" fmla="*/ 0 h 18"/>
                <a:gd name="T2" fmla="*/ 0 w 80"/>
                <a:gd name="T3" fmla="*/ 18 h 18"/>
                <a:gd name="T4" fmla="*/ 80 w 80"/>
                <a:gd name="T5" fmla="*/ 9 h 18"/>
                <a:gd name="T6" fmla="*/ 61 w 8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18">
                  <a:moveTo>
                    <a:pt x="61" y="0"/>
                  </a:moveTo>
                  <a:lnTo>
                    <a:pt x="0" y="18"/>
                  </a:lnTo>
                  <a:lnTo>
                    <a:pt x="80" y="9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377DFF">
                <a:lumMod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99" name="Freeform 92">
              <a:extLst>
                <a:ext uri="{FF2B5EF4-FFF2-40B4-BE49-F238E27FC236}">
                  <a16:creationId xmlns:a16="http://schemas.microsoft.com/office/drawing/2014/main" id="{B187821D-FF72-46FD-855E-CDA2CD286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3139" y="7491413"/>
              <a:ext cx="350838" cy="312738"/>
            </a:xfrm>
            <a:custGeom>
              <a:avLst/>
              <a:gdLst>
                <a:gd name="T0" fmla="*/ 221 w 221"/>
                <a:gd name="T1" fmla="*/ 0 h 197"/>
                <a:gd name="T2" fmla="*/ 0 w 221"/>
                <a:gd name="T3" fmla="*/ 197 h 197"/>
                <a:gd name="T4" fmla="*/ 17 w 221"/>
                <a:gd name="T5" fmla="*/ 111 h 197"/>
                <a:gd name="T6" fmla="*/ 221 w 221"/>
                <a:gd name="T7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1" h="197">
                  <a:moveTo>
                    <a:pt x="221" y="0"/>
                  </a:moveTo>
                  <a:lnTo>
                    <a:pt x="0" y="197"/>
                  </a:lnTo>
                  <a:lnTo>
                    <a:pt x="17" y="111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377DFF">
                <a:lumMod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500" name="Freeform 93">
              <a:extLst>
                <a:ext uri="{FF2B5EF4-FFF2-40B4-BE49-F238E27FC236}">
                  <a16:creationId xmlns:a16="http://schemas.microsoft.com/office/drawing/2014/main" id="{F2A77170-BAC5-4BF1-8DEB-DB155BCA7D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0939" y="8259763"/>
              <a:ext cx="138113" cy="649288"/>
            </a:xfrm>
            <a:custGeom>
              <a:avLst/>
              <a:gdLst>
                <a:gd name="T0" fmla="*/ 59 w 59"/>
                <a:gd name="T1" fmla="*/ 280 h 280"/>
                <a:gd name="T2" fmla="*/ 0 w 59"/>
                <a:gd name="T3" fmla="*/ 0 h 280"/>
                <a:gd name="T4" fmla="*/ 4 w 59"/>
                <a:gd name="T5" fmla="*/ 1 h 280"/>
                <a:gd name="T6" fmla="*/ 32 w 59"/>
                <a:gd name="T7" fmla="*/ 50 h 280"/>
                <a:gd name="T8" fmla="*/ 38 w 59"/>
                <a:gd name="T9" fmla="*/ 70 h 280"/>
                <a:gd name="T10" fmla="*/ 59 w 59"/>
                <a:gd name="T11" fmla="*/ 28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280">
                  <a:moveTo>
                    <a:pt x="59" y="28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0"/>
                    <a:pt x="4" y="1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6"/>
                    <a:pt x="37" y="63"/>
                    <a:pt x="38" y="70"/>
                  </a:cubicBezTo>
                  <a:lnTo>
                    <a:pt x="59" y="280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501" name="Freeform 94">
              <a:extLst>
                <a:ext uri="{FF2B5EF4-FFF2-40B4-BE49-F238E27FC236}">
                  <a16:creationId xmlns:a16="http://schemas.microsoft.com/office/drawing/2014/main" id="{8874A2A3-A572-4242-8D17-4378B1E60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626" y="7392988"/>
              <a:ext cx="57150" cy="84138"/>
            </a:xfrm>
            <a:custGeom>
              <a:avLst/>
              <a:gdLst>
                <a:gd name="T0" fmla="*/ 36 w 36"/>
                <a:gd name="T1" fmla="*/ 7 h 53"/>
                <a:gd name="T2" fmla="*/ 20 w 36"/>
                <a:gd name="T3" fmla="*/ 3 h 53"/>
                <a:gd name="T4" fmla="*/ 16 w 36"/>
                <a:gd name="T5" fmla="*/ 0 h 53"/>
                <a:gd name="T6" fmla="*/ 0 w 36"/>
                <a:gd name="T7" fmla="*/ 47 h 53"/>
                <a:gd name="T8" fmla="*/ 4 w 36"/>
                <a:gd name="T9" fmla="*/ 48 h 53"/>
                <a:gd name="T10" fmla="*/ 20 w 36"/>
                <a:gd name="T11" fmla="*/ 53 h 53"/>
                <a:gd name="T12" fmla="*/ 36 w 36"/>
                <a:gd name="T13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53">
                  <a:moveTo>
                    <a:pt x="36" y="7"/>
                  </a:moveTo>
                  <a:lnTo>
                    <a:pt x="20" y="3"/>
                  </a:lnTo>
                  <a:lnTo>
                    <a:pt x="16" y="0"/>
                  </a:lnTo>
                  <a:lnTo>
                    <a:pt x="0" y="47"/>
                  </a:lnTo>
                  <a:lnTo>
                    <a:pt x="4" y="48"/>
                  </a:lnTo>
                  <a:lnTo>
                    <a:pt x="20" y="53"/>
                  </a:lnTo>
                  <a:lnTo>
                    <a:pt x="36" y="7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502" name="Freeform 95">
              <a:extLst>
                <a:ext uri="{FF2B5EF4-FFF2-40B4-BE49-F238E27FC236}">
                  <a16:creationId xmlns:a16="http://schemas.microsoft.com/office/drawing/2014/main" id="{6885FAC7-AB99-4CDA-BFFE-1A2649797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626" y="7392988"/>
              <a:ext cx="31750" cy="76200"/>
            </a:xfrm>
            <a:custGeom>
              <a:avLst/>
              <a:gdLst>
                <a:gd name="T0" fmla="*/ 20 w 20"/>
                <a:gd name="T1" fmla="*/ 3 h 48"/>
                <a:gd name="T2" fmla="*/ 16 w 20"/>
                <a:gd name="T3" fmla="*/ 0 h 48"/>
                <a:gd name="T4" fmla="*/ 0 w 20"/>
                <a:gd name="T5" fmla="*/ 47 h 48"/>
                <a:gd name="T6" fmla="*/ 4 w 20"/>
                <a:gd name="T7" fmla="*/ 48 h 48"/>
                <a:gd name="T8" fmla="*/ 20 w 20"/>
                <a:gd name="T9" fmla="*/ 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8">
                  <a:moveTo>
                    <a:pt x="20" y="3"/>
                  </a:moveTo>
                  <a:lnTo>
                    <a:pt x="16" y="0"/>
                  </a:lnTo>
                  <a:lnTo>
                    <a:pt x="0" y="47"/>
                  </a:lnTo>
                  <a:lnTo>
                    <a:pt x="4" y="48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503" name="Freeform 96">
              <a:extLst>
                <a:ext uri="{FF2B5EF4-FFF2-40B4-BE49-F238E27FC236}">
                  <a16:creationId xmlns:a16="http://schemas.microsoft.com/office/drawing/2014/main" id="{B2358948-01FB-4F9A-9828-CC3C4E0B3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4264" y="7478713"/>
              <a:ext cx="34925" cy="80963"/>
            </a:xfrm>
            <a:custGeom>
              <a:avLst/>
              <a:gdLst>
                <a:gd name="T0" fmla="*/ 15 w 15"/>
                <a:gd name="T1" fmla="*/ 27 h 35"/>
                <a:gd name="T2" fmla="*/ 15 w 15"/>
                <a:gd name="T3" fmla="*/ 0 h 35"/>
                <a:gd name="T4" fmla="*/ 12 w 15"/>
                <a:gd name="T5" fmla="*/ 0 h 35"/>
                <a:gd name="T6" fmla="*/ 0 w 15"/>
                <a:gd name="T7" fmla="*/ 0 h 35"/>
                <a:gd name="T8" fmla="*/ 0 w 15"/>
                <a:gd name="T9" fmla="*/ 28 h 35"/>
                <a:gd name="T10" fmla="*/ 6 w 15"/>
                <a:gd name="T11" fmla="*/ 35 h 35"/>
                <a:gd name="T12" fmla="*/ 8 w 15"/>
                <a:gd name="T13" fmla="*/ 35 h 35"/>
                <a:gd name="T14" fmla="*/ 9 w 15"/>
                <a:gd name="T15" fmla="*/ 35 h 35"/>
                <a:gd name="T16" fmla="*/ 15 w 15"/>
                <a:gd name="T17" fmla="*/ 2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35">
                  <a:moveTo>
                    <a:pt x="15" y="27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31"/>
                    <a:pt x="3" y="34"/>
                    <a:pt x="6" y="35"/>
                  </a:cubicBezTo>
                  <a:cubicBezTo>
                    <a:pt x="7" y="35"/>
                    <a:pt x="7" y="35"/>
                    <a:pt x="8" y="35"/>
                  </a:cubicBezTo>
                  <a:cubicBezTo>
                    <a:pt x="8" y="35"/>
                    <a:pt x="9" y="35"/>
                    <a:pt x="9" y="35"/>
                  </a:cubicBezTo>
                  <a:cubicBezTo>
                    <a:pt x="13" y="34"/>
                    <a:pt x="15" y="31"/>
                    <a:pt x="15" y="27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504" name="Freeform 97">
              <a:extLst>
                <a:ext uri="{FF2B5EF4-FFF2-40B4-BE49-F238E27FC236}">
                  <a16:creationId xmlns:a16="http://schemas.microsoft.com/office/drawing/2014/main" id="{47E96721-E786-4B61-A55A-C83DB390B7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4901" y="7478713"/>
              <a:ext cx="14288" cy="80963"/>
            </a:xfrm>
            <a:custGeom>
              <a:avLst/>
              <a:gdLst>
                <a:gd name="T0" fmla="*/ 6 w 6"/>
                <a:gd name="T1" fmla="*/ 27 h 35"/>
                <a:gd name="T2" fmla="*/ 6 w 6"/>
                <a:gd name="T3" fmla="*/ 0 h 35"/>
                <a:gd name="T4" fmla="*/ 3 w 6"/>
                <a:gd name="T5" fmla="*/ 0 h 35"/>
                <a:gd name="T6" fmla="*/ 0 w 6"/>
                <a:gd name="T7" fmla="*/ 35 h 35"/>
                <a:gd name="T8" fmla="*/ 6 w 6"/>
                <a:gd name="T9" fmla="*/ 2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5">
                  <a:moveTo>
                    <a:pt x="6" y="27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31"/>
                    <a:pt x="0" y="35"/>
                    <a:pt x="0" y="35"/>
                  </a:cubicBezTo>
                  <a:cubicBezTo>
                    <a:pt x="4" y="34"/>
                    <a:pt x="6" y="31"/>
                    <a:pt x="6" y="27"/>
                  </a:cubicBez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505" name="Freeform 98">
              <a:extLst>
                <a:ext uri="{FF2B5EF4-FFF2-40B4-BE49-F238E27FC236}">
                  <a16:creationId xmlns:a16="http://schemas.microsoft.com/office/drawing/2014/main" id="{74BA7D19-11F1-4B58-8CB8-A98D3B851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7589" y="7434263"/>
              <a:ext cx="103188" cy="168275"/>
            </a:xfrm>
            <a:custGeom>
              <a:avLst/>
              <a:gdLst>
                <a:gd name="T0" fmla="*/ 36 w 45"/>
                <a:gd name="T1" fmla="*/ 5 h 72"/>
                <a:gd name="T2" fmla="*/ 26 w 45"/>
                <a:gd name="T3" fmla="*/ 2 h 72"/>
                <a:gd name="T4" fmla="*/ 25 w 45"/>
                <a:gd name="T5" fmla="*/ 1 h 72"/>
                <a:gd name="T6" fmla="*/ 17 w 45"/>
                <a:gd name="T7" fmla="*/ 6 h 72"/>
                <a:gd name="T8" fmla="*/ 1 w 45"/>
                <a:gd name="T9" fmla="*/ 60 h 72"/>
                <a:gd name="T10" fmla="*/ 4 w 45"/>
                <a:gd name="T11" fmla="*/ 68 h 72"/>
                <a:gd name="T12" fmla="*/ 38 w 45"/>
                <a:gd name="T13" fmla="*/ 41 h 72"/>
                <a:gd name="T14" fmla="*/ 43 w 45"/>
                <a:gd name="T15" fmla="*/ 21 h 72"/>
                <a:gd name="T16" fmla="*/ 36 w 45"/>
                <a:gd name="T17" fmla="*/ 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72">
                  <a:moveTo>
                    <a:pt x="36" y="5"/>
                  </a:move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2" y="0"/>
                    <a:pt x="18" y="2"/>
                    <a:pt x="17" y="6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1" y="67"/>
                    <a:pt x="4" y="68"/>
                  </a:cubicBezTo>
                  <a:cubicBezTo>
                    <a:pt x="17" y="72"/>
                    <a:pt x="33" y="55"/>
                    <a:pt x="38" y="4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5" y="14"/>
                    <a:pt x="42" y="7"/>
                    <a:pt x="36" y="5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506" name="Freeform 99">
              <a:extLst>
                <a:ext uri="{FF2B5EF4-FFF2-40B4-BE49-F238E27FC236}">
                  <a16:creationId xmlns:a16="http://schemas.microsoft.com/office/drawing/2014/main" id="{32F334E8-FF9A-44AC-9B58-988A42F5EE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7589" y="7434263"/>
              <a:ext cx="60325" cy="163513"/>
            </a:xfrm>
            <a:custGeom>
              <a:avLst/>
              <a:gdLst>
                <a:gd name="T0" fmla="*/ 26 w 26"/>
                <a:gd name="T1" fmla="*/ 2 h 70"/>
                <a:gd name="T2" fmla="*/ 25 w 26"/>
                <a:gd name="T3" fmla="*/ 1 h 70"/>
                <a:gd name="T4" fmla="*/ 17 w 26"/>
                <a:gd name="T5" fmla="*/ 6 h 70"/>
                <a:gd name="T6" fmla="*/ 1 w 26"/>
                <a:gd name="T7" fmla="*/ 60 h 70"/>
                <a:gd name="T8" fmla="*/ 4 w 26"/>
                <a:gd name="T9" fmla="*/ 68 h 70"/>
                <a:gd name="T10" fmla="*/ 26 w 26"/>
                <a:gd name="T11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0"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2" y="0"/>
                    <a:pt x="18" y="2"/>
                    <a:pt x="17" y="6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1" y="67"/>
                    <a:pt x="4" y="68"/>
                  </a:cubicBezTo>
                  <a:cubicBezTo>
                    <a:pt x="9" y="70"/>
                    <a:pt x="12" y="24"/>
                    <a:pt x="26" y="2"/>
                  </a:cubicBezTo>
                  <a:close/>
                </a:path>
              </a:pathLst>
            </a:custGeom>
            <a:solidFill>
              <a:srgbClr val="F7B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507" name="Freeform 100">
              <a:extLst>
                <a:ext uri="{FF2B5EF4-FFF2-40B4-BE49-F238E27FC236}">
                  <a16:creationId xmlns:a16="http://schemas.microsoft.com/office/drawing/2014/main" id="{C20182A8-C3E9-4B1B-AF0F-F9A31E0CC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1" y="6469063"/>
              <a:ext cx="263525" cy="957263"/>
            </a:xfrm>
            <a:custGeom>
              <a:avLst/>
              <a:gdLst>
                <a:gd name="T0" fmla="*/ 36 w 114"/>
                <a:gd name="T1" fmla="*/ 39 h 412"/>
                <a:gd name="T2" fmla="*/ 26 w 114"/>
                <a:gd name="T3" fmla="*/ 231 h 412"/>
                <a:gd name="T4" fmla="*/ 0 w 114"/>
                <a:gd name="T5" fmla="*/ 403 h 412"/>
                <a:gd name="T6" fmla="*/ 26 w 114"/>
                <a:gd name="T7" fmla="*/ 412 h 412"/>
                <a:gd name="T8" fmla="*/ 70 w 114"/>
                <a:gd name="T9" fmla="*/ 239 h 412"/>
                <a:gd name="T10" fmla="*/ 114 w 114"/>
                <a:gd name="T11" fmla="*/ 39 h 412"/>
                <a:gd name="T12" fmla="*/ 111 w 114"/>
                <a:gd name="T13" fmla="*/ 26 h 412"/>
                <a:gd name="T14" fmla="*/ 65 w 114"/>
                <a:gd name="T15" fmla="*/ 4 h 412"/>
                <a:gd name="T16" fmla="*/ 36 w 114"/>
                <a:gd name="T17" fmla="*/ 3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412">
                  <a:moveTo>
                    <a:pt x="36" y="39"/>
                  </a:moveTo>
                  <a:cubicBezTo>
                    <a:pt x="26" y="231"/>
                    <a:pt x="26" y="231"/>
                    <a:pt x="26" y="231"/>
                  </a:cubicBezTo>
                  <a:cubicBezTo>
                    <a:pt x="25" y="267"/>
                    <a:pt x="13" y="334"/>
                    <a:pt x="0" y="403"/>
                  </a:cubicBezTo>
                  <a:cubicBezTo>
                    <a:pt x="26" y="412"/>
                    <a:pt x="26" y="412"/>
                    <a:pt x="26" y="412"/>
                  </a:cubicBezTo>
                  <a:cubicBezTo>
                    <a:pt x="31" y="368"/>
                    <a:pt x="49" y="306"/>
                    <a:pt x="70" y="239"/>
                  </a:cubicBezTo>
                  <a:cubicBezTo>
                    <a:pt x="92" y="169"/>
                    <a:pt x="110" y="102"/>
                    <a:pt x="114" y="39"/>
                  </a:cubicBezTo>
                  <a:cubicBezTo>
                    <a:pt x="114" y="35"/>
                    <a:pt x="113" y="30"/>
                    <a:pt x="111" y="26"/>
                  </a:cubicBezTo>
                  <a:cubicBezTo>
                    <a:pt x="100" y="7"/>
                    <a:pt x="85" y="0"/>
                    <a:pt x="65" y="4"/>
                  </a:cubicBezTo>
                  <a:cubicBezTo>
                    <a:pt x="49" y="8"/>
                    <a:pt x="37" y="22"/>
                    <a:pt x="36" y="39"/>
                  </a:cubicBezTo>
                  <a:close/>
                </a:path>
              </a:pathLst>
            </a:custGeom>
            <a:solidFill>
              <a:srgbClr val="223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561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" grpId="0" animBg="1"/>
      <p:bldP spid="262" grpId="0"/>
      <p:bldP spid="351" grpId="0" animBg="1"/>
      <p:bldP spid="352" grpId="0" animBg="1"/>
      <p:bldP spid="353" grpId="0" animBg="1"/>
      <p:bldP spid="35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FCABC2-EF6E-4316-8852-60304913A1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448"/>
          <a:stretch/>
        </p:blipFill>
        <p:spPr>
          <a:xfrm>
            <a:off x="131857" y="12968057"/>
            <a:ext cx="3654426" cy="747943"/>
          </a:xfrm>
          <a:prstGeom prst="rect">
            <a:avLst/>
          </a:prstGeom>
        </p:spPr>
      </p:pic>
      <p:sp>
        <p:nvSpPr>
          <p:cNvPr id="261" name="TextBox 260">
            <a:extLst>
              <a:ext uri="{FF2B5EF4-FFF2-40B4-BE49-F238E27FC236}">
                <a16:creationId xmlns:a16="http://schemas.microsoft.com/office/drawing/2014/main" id="{CFF99384-EBB1-4302-A115-7560D60A68EA}"/>
              </a:ext>
            </a:extLst>
          </p:cNvPr>
          <p:cNvSpPr txBox="1"/>
          <p:nvPr/>
        </p:nvSpPr>
        <p:spPr>
          <a:xfrm>
            <a:off x="12195669" y="5068167"/>
            <a:ext cx="11648353" cy="5047536"/>
          </a:xfrm>
          <a:prstGeom prst="rect">
            <a:avLst/>
          </a:prstGeom>
          <a:solidFill>
            <a:srgbClr val="FFFFFF">
              <a:lumMod val="90000"/>
              <a:lumOff val="10000"/>
              <a:alpha val="9000"/>
            </a:srgbClr>
          </a:solidFill>
        </p:spPr>
        <p:txBody>
          <a:bodyPr wrap="square" lIns="914400" tIns="365760" rIns="457200" bIns="365760" rtlCol="0" anchor="ctr">
            <a:spAutoFit/>
          </a:bodyPr>
          <a:lstStyle/>
          <a:p>
            <a:pPr lvl="0" algn="just" defTabSz="914400">
              <a:defRPr/>
            </a:pPr>
            <a:r>
              <a:rPr lang="en-US" sz="4000" kern="0" dirty="0">
                <a:solidFill>
                  <a:srgbClr val="FFFFFF"/>
                </a:solidFill>
                <a:latin typeface="Open Sans Light"/>
              </a:rPr>
              <a:t>Pronago is here to help shoppers as well as local businesses. As </a:t>
            </a:r>
            <a:r>
              <a:rPr lang="en-US" sz="4000" kern="0" dirty="0">
                <a:solidFill>
                  <a:schemeClr val="accent2"/>
                </a:solidFill>
                <a:latin typeface="Open Sans Light"/>
              </a:rPr>
              <a:t>local business</a:t>
            </a:r>
            <a:r>
              <a:rPr lang="en-US" sz="4000" kern="0" dirty="0">
                <a:solidFill>
                  <a:srgbClr val="FFFFFF"/>
                </a:solidFill>
                <a:latin typeface="Open Sans Light"/>
              </a:rPr>
              <a:t> will boost in India, it will lead to a rise in our </a:t>
            </a:r>
            <a:r>
              <a:rPr lang="en-US" sz="4000" kern="0" dirty="0">
                <a:solidFill>
                  <a:schemeClr val="accent2"/>
                </a:solidFill>
                <a:latin typeface="Open Sans Light"/>
              </a:rPr>
              <a:t>GDP</a:t>
            </a:r>
            <a:r>
              <a:rPr lang="en-US" sz="4000" kern="0" dirty="0">
                <a:solidFill>
                  <a:srgbClr val="FFFFFF"/>
                </a:solidFill>
                <a:latin typeface="Open Sans Light"/>
              </a:rPr>
              <a:t> and </a:t>
            </a:r>
            <a:r>
              <a:rPr lang="en-US" sz="4000" kern="0" dirty="0">
                <a:solidFill>
                  <a:schemeClr val="accent2"/>
                </a:solidFill>
                <a:latin typeface="Open Sans Light"/>
              </a:rPr>
              <a:t>economy</a:t>
            </a:r>
            <a:r>
              <a:rPr lang="en-US" sz="4000" kern="0" dirty="0">
                <a:solidFill>
                  <a:srgbClr val="FFFFFF"/>
                </a:solidFill>
                <a:latin typeface="Open Sans Light"/>
              </a:rPr>
              <a:t>. Moreover, we would like to extend a hand to all </a:t>
            </a:r>
            <a:r>
              <a:rPr lang="en-US" sz="4000" kern="0" dirty="0">
                <a:solidFill>
                  <a:schemeClr val="accent2"/>
                </a:solidFill>
                <a:latin typeface="Open Sans Light"/>
              </a:rPr>
              <a:t>local start ups</a:t>
            </a:r>
            <a:r>
              <a:rPr lang="en-US" sz="4000" kern="0" dirty="0">
                <a:solidFill>
                  <a:srgbClr val="FFFFFF"/>
                </a:solidFill>
                <a:latin typeface="Open Sans Light"/>
              </a:rPr>
              <a:t> and promote them especially during this Covid-19 pandemic.​</a:t>
            </a:r>
            <a:endParaRPr lang="en-US" sz="4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262" name="Title 1">
            <a:extLst>
              <a:ext uri="{FF2B5EF4-FFF2-40B4-BE49-F238E27FC236}">
                <a16:creationId xmlns:a16="http://schemas.microsoft.com/office/drawing/2014/main" id="{E1111B12-EBA5-4A5E-A3E9-17FCFA83736C}"/>
              </a:ext>
            </a:extLst>
          </p:cNvPr>
          <p:cNvSpPr txBox="1">
            <a:spLocks/>
          </p:cNvSpPr>
          <p:nvPr/>
        </p:nvSpPr>
        <p:spPr>
          <a:xfrm>
            <a:off x="13923190" y="2867272"/>
            <a:ext cx="10024118" cy="124532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Why </a:t>
            </a:r>
            <a:r>
              <a:rPr lang="en-US" sz="8000" dirty="0" err="1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Pronago</a:t>
            </a:r>
            <a:r>
              <a:rPr lang="en-US" sz="8000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?</a:t>
            </a:r>
          </a:p>
        </p:txBody>
      </p: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2BE17126-3EF8-4035-A54E-14263098BDDB}"/>
              </a:ext>
            </a:extLst>
          </p:cNvPr>
          <p:cNvGrpSpPr/>
          <p:nvPr/>
        </p:nvGrpSpPr>
        <p:grpSpPr>
          <a:xfrm>
            <a:off x="4724159" y="5063589"/>
            <a:ext cx="3990943" cy="4276011"/>
            <a:chOff x="7939088" y="3175"/>
            <a:chExt cx="2355850" cy="2524125"/>
          </a:xfrm>
        </p:grpSpPr>
        <p:sp>
          <p:nvSpPr>
            <p:cNvPr id="265" name="Rectangle 328">
              <a:extLst>
                <a:ext uri="{FF2B5EF4-FFF2-40B4-BE49-F238E27FC236}">
                  <a16:creationId xmlns:a16="http://schemas.microsoft.com/office/drawing/2014/main" id="{2E575E7D-D0B5-4502-8407-BF07291D0B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9088" y="3175"/>
              <a:ext cx="2355850" cy="25241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66" name="Rectangle 329">
              <a:extLst>
                <a:ext uri="{FF2B5EF4-FFF2-40B4-BE49-F238E27FC236}">
                  <a16:creationId xmlns:a16="http://schemas.microsoft.com/office/drawing/2014/main" id="{489F276B-2148-4CE3-9B27-A72ED76B11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9088" y="3175"/>
              <a:ext cx="2355850" cy="207963"/>
            </a:xfrm>
            <a:prstGeom prst="rect">
              <a:avLst/>
            </a:prstGeom>
            <a:solidFill>
              <a:srgbClr val="ADC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67" name="Oval 330">
              <a:extLst>
                <a:ext uri="{FF2B5EF4-FFF2-40B4-BE49-F238E27FC236}">
                  <a16:creationId xmlns:a16="http://schemas.microsoft.com/office/drawing/2014/main" id="{08C90BA5-8431-446A-BA5F-3E9A312944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8938" y="69850"/>
              <a:ext cx="73025" cy="74613"/>
            </a:xfrm>
            <a:prstGeom prst="ellipse">
              <a:avLst/>
            </a:prstGeom>
            <a:solidFill>
              <a:srgbClr val="7A9A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68" name="Oval 331">
              <a:extLst>
                <a:ext uri="{FF2B5EF4-FFF2-40B4-BE49-F238E27FC236}">
                  <a16:creationId xmlns:a16="http://schemas.microsoft.com/office/drawing/2014/main" id="{FCD42326-7952-4F0A-AA52-772DDA034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0225" y="69850"/>
              <a:ext cx="73025" cy="74613"/>
            </a:xfrm>
            <a:prstGeom prst="ellipse">
              <a:avLst/>
            </a:prstGeom>
            <a:solidFill>
              <a:srgbClr val="7A9A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69" name="Oval 332">
              <a:extLst>
                <a:ext uri="{FF2B5EF4-FFF2-40B4-BE49-F238E27FC236}">
                  <a16:creationId xmlns:a16="http://schemas.microsoft.com/office/drawing/2014/main" id="{CCB2586A-3B69-473E-94AD-27BB5551E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91513" y="69850"/>
              <a:ext cx="76200" cy="74613"/>
            </a:xfrm>
            <a:prstGeom prst="ellipse">
              <a:avLst/>
            </a:prstGeom>
            <a:solidFill>
              <a:srgbClr val="7A9A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0" name="Rectangle 333">
              <a:extLst>
                <a:ext uri="{FF2B5EF4-FFF2-40B4-BE49-F238E27FC236}">
                  <a16:creationId xmlns:a16="http://schemas.microsoft.com/office/drawing/2014/main" id="{FD457967-1776-4E7D-901E-C0C17DC08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382588"/>
              <a:ext cx="266700" cy="265113"/>
            </a:xfrm>
            <a:prstGeom prst="rect">
              <a:avLst/>
            </a:pr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1" name="Rectangle 334">
              <a:extLst>
                <a:ext uri="{FF2B5EF4-FFF2-40B4-BE49-F238E27FC236}">
                  <a16:creationId xmlns:a16="http://schemas.microsoft.com/office/drawing/2014/main" id="{1F17F7A2-58C4-4BB7-BE3B-95D1CFAF65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763588"/>
              <a:ext cx="1968500" cy="708025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2" name="Rectangle 335">
              <a:extLst>
                <a:ext uri="{FF2B5EF4-FFF2-40B4-BE49-F238E27FC236}">
                  <a16:creationId xmlns:a16="http://schemas.microsoft.com/office/drawing/2014/main" id="{27689981-B3C8-404E-B589-0BA3550A91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8363" y="457200"/>
              <a:ext cx="1292225" cy="60325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3" name="Rectangle 336">
              <a:extLst>
                <a:ext uri="{FF2B5EF4-FFF2-40B4-BE49-F238E27FC236}">
                  <a16:creationId xmlns:a16="http://schemas.microsoft.com/office/drawing/2014/main" id="{EE2B6694-09B7-400A-A83C-4B6AAC2132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8363" y="555625"/>
              <a:ext cx="768350" cy="20638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4" name="Rectangle 337">
              <a:extLst>
                <a:ext uri="{FF2B5EF4-FFF2-40B4-BE49-F238E27FC236}">
                  <a16:creationId xmlns:a16="http://schemas.microsoft.com/office/drawing/2014/main" id="{F8A8F6F3-74FC-45BE-A5CA-8654ED939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1695450"/>
              <a:ext cx="803275" cy="60325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5" name="Rectangle 338">
              <a:extLst>
                <a:ext uri="{FF2B5EF4-FFF2-40B4-BE49-F238E27FC236}">
                  <a16:creationId xmlns:a16="http://schemas.microsoft.com/office/drawing/2014/main" id="{4FB15BFA-DE54-42F5-99DA-120BEB90B4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1792288"/>
              <a:ext cx="1108075" cy="20638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6" name="Rectangle 339">
              <a:extLst>
                <a:ext uri="{FF2B5EF4-FFF2-40B4-BE49-F238E27FC236}">
                  <a16:creationId xmlns:a16="http://schemas.microsoft.com/office/drawing/2014/main" id="{4FE19C18-1898-44AE-8D5D-5846CFFD4F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1938338"/>
              <a:ext cx="1925638" cy="19050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7" name="Rectangle 340">
              <a:extLst>
                <a:ext uri="{FF2B5EF4-FFF2-40B4-BE49-F238E27FC236}">
                  <a16:creationId xmlns:a16="http://schemas.microsoft.com/office/drawing/2014/main" id="{19B13D58-462D-4CE5-9932-682E7B1F89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1978025"/>
              <a:ext cx="1925638" cy="20638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8" name="Rectangle 341">
              <a:extLst>
                <a:ext uri="{FF2B5EF4-FFF2-40B4-BE49-F238E27FC236}">
                  <a16:creationId xmlns:a16="http://schemas.microsoft.com/office/drawing/2014/main" id="{62160F71-181A-4061-B188-E3E3BD654E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2019300"/>
              <a:ext cx="1925638" cy="22225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9" name="Rectangle 342">
              <a:extLst>
                <a:ext uri="{FF2B5EF4-FFF2-40B4-BE49-F238E27FC236}">
                  <a16:creationId xmlns:a16="http://schemas.microsoft.com/office/drawing/2014/main" id="{B6133353-A3C0-45A1-9281-A0943D530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2062163"/>
              <a:ext cx="1925638" cy="20638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0" name="Rectangle 343">
              <a:extLst>
                <a:ext uri="{FF2B5EF4-FFF2-40B4-BE49-F238E27FC236}">
                  <a16:creationId xmlns:a16="http://schemas.microsoft.com/office/drawing/2014/main" id="{2324F1EA-B82A-4FFA-B40A-F15B528429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2101850"/>
              <a:ext cx="1925638" cy="20638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1" name="Rectangle 344">
              <a:extLst>
                <a:ext uri="{FF2B5EF4-FFF2-40B4-BE49-F238E27FC236}">
                  <a16:creationId xmlns:a16="http://schemas.microsoft.com/office/drawing/2014/main" id="{E9E60330-E84E-4878-B7BD-921BD28E49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2146300"/>
              <a:ext cx="1925638" cy="19050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2" name="Rectangle 345">
              <a:extLst>
                <a:ext uri="{FF2B5EF4-FFF2-40B4-BE49-F238E27FC236}">
                  <a16:creationId xmlns:a16="http://schemas.microsoft.com/office/drawing/2014/main" id="{24C1E699-9951-437E-9676-7A7955F34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2185988"/>
              <a:ext cx="1925638" cy="20638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3" name="Rectangle 346">
              <a:extLst>
                <a:ext uri="{FF2B5EF4-FFF2-40B4-BE49-F238E27FC236}">
                  <a16:creationId xmlns:a16="http://schemas.microsoft.com/office/drawing/2014/main" id="{9BBB1547-8472-4910-9D43-CAA2C8F03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1527175"/>
              <a:ext cx="80963" cy="7461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4" name="Rectangle 347">
              <a:extLst>
                <a:ext uri="{FF2B5EF4-FFF2-40B4-BE49-F238E27FC236}">
                  <a16:creationId xmlns:a16="http://schemas.microsoft.com/office/drawing/2014/main" id="{956542DC-074C-4923-9DFC-07B85E390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4363" y="1541463"/>
              <a:ext cx="292100" cy="4921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5" name="Rectangle 348">
              <a:extLst>
                <a:ext uri="{FF2B5EF4-FFF2-40B4-BE49-F238E27FC236}">
                  <a16:creationId xmlns:a16="http://schemas.microsoft.com/office/drawing/2014/main" id="{D395E4C7-04F7-41CD-BA25-C30B9F081C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04250" y="1527175"/>
              <a:ext cx="80963" cy="7461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6" name="Rectangle 349">
              <a:extLst>
                <a:ext uri="{FF2B5EF4-FFF2-40B4-BE49-F238E27FC236}">
                  <a16:creationId xmlns:a16="http://schemas.microsoft.com/office/drawing/2014/main" id="{E302CD6B-CE1F-4092-ACED-00509FB9A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5850" y="1541463"/>
              <a:ext cx="292100" cy="4921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7" name="Rectangle 350">
              <a:extLst>
                <a:ext uri="{FF2B5EF4-FFF2-40B4-BE49-F238E27FC236}">
                  <a16:creationId xmlns:a16="http://schemas.microsoft.com/office/drawing/2014/main" id="{04F16539-F7BA-4D5D-B2FE-84F8003D5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2763" y="2273300"/>
              <a:ext cx="80963" cy="7461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8" name="Rectangle 351">
              <a:extLst>
                <a:ext uri="{FF2B5EF4-FFF2-40B4-BE49-F238E27FC236}">
                  <a16:creationId xmlns:a16="http://schemas.microsoft.com/office/drawing/2014/main" id="{4F279D6C-061D-4FAA-B664-11561453AE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4363" y="2287588"/>
              <a:ext cx="292100" cy="46038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9" name="Rectangle 352">
              <a:extLst>
                <a:ext uri="{FF2B5EF4-FFF2-40B4-BE49-F238E27FC236}">
                  <a16:creationId xmlns:a16="http://schemas.microsoft.com/office/drawing/2014/main" id="{71081729-1B77-4E2D-BFE7-81124948AC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04250" y="2273300"/>
              <a:ext cx="80963" cy="7461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0" name="Rectangle 353">
              <a:extLst>
                <a:ext uri="{FF2B5EF4-FFF2-40B4-BE49-F238E27FC236}">
                  <a16:creationId xmlns:a16="http://schemas.microsoft.com/office/drawing/2014/main" id="{7183CAEF-03D6-4367-BFF6-ED9EA6F881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5850" y="2287588"/>
              <a:ext cx="292100" cy="46038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1" name="Rectangle 354">
              <a:extLst>
                <a:ext uri="{FF2B5EF4-FFF2-40B4-BE49-F238E27FC236}">
                  <a16:creationId xmlns:a16="http://schemas.microsoft.com/office/drawing/2014/main" id="{52558F77-7510-44F9-952C-EAB216B991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75738" y="1527175"/>
              <a:ext cx="80963" cy="7461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2" name="Rectangle 355">
              <a:extLst>
                <a:ext uri="{FF2B5EF4-FFF2-40B4-BE49-F238E27FC236}">
                  <a16:creationId xmlns:a16="http://schemas.microsoft.com/office/drawing/2014/main" id="{549E4564-BE40-42EB-8066-23048A3A8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75750" y="1541463"/>
              <a:ext cx="292100" cy="4921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EB23A14F-45CC-4E06-829A-5602FA33413A}"/>
              </a:ext>
            </a:extLst>
          </p:cNvPr>
          <p:cNvGrpSpPr/>
          <p:nvPr/>
        </p:nvGrpSpPr>
        <p:grpSpPr>
          <a:xfrm>
            <a:off x="3607667" y="6515434"/>
            <a:ext cx="2800567" cy="3540827"/>
            <a:chOff x="9404350" y="4913313"/>
            <a:chExt cx="1717675" cy="2171700"/>
          </a:xfrm>
        </p:grpSpPr>
        <p:sp>
          <p:nvSpPr>
            <p:cNvPr id="294" name="Rectangle 356">
              <a:extLst>
                <a:ext uri="{FF2B5EF4-FFF2-40B4-BE49-F238E27FC236}">
                  <a16:creationId xmlns:a16="http://schemas.microsoft.com/office/drawing/2014/main" id="{4E6B37A8-15E5-4AE4-AAA7-A11233E29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28225" y="5399088"/>
              <a:ext cx="141288" cy="193675"/>
            </a:xfrm>
            <a:prstGeom prst="rect">
              <a:avLst/>
            </a:prstGeom>
            <a:solidFill>
              <a:srgbClr val="F7E1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5" name="Freeform 357">
              <a:extLst>
                <a:ext uri="{FF2B5EF4-FFF2-40B4-BE49-F238E27FC236}">
                  <a16:creationId xmlns:a16="http://schemas.microsoft.com/office/drawing/2014/main" id="{71EF3F35-1E97-485F-9F72-6B342814FA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69513" y="5561013"/>
              <a:ext cx="588963" cy="690563"/>
            </a:xfrm>
            <a:custGeom>
              <a:avLst/>
              <a:gdLst>
                <a:gd name="T0" fmla="*/ 18 w 204"/>
                <a:gd name="T1" fmla="*/ 21 h 239"/>
                <a:gd name="T2" fmla="*/ 54 w 204"/>
                <a:gd name="T3" fmla="*/ 9 h 239"/>
                <a:gd name="T4" fmla="*/ 73 w 204"/>
                <a:gd name="T5" fmla="*/ 36 h 239"/>
                <a:gd name="T6" fmla="*/ 75 w 204"/>
                <a:gd name="T7" fmla="*/ 177 h 239"/>
                <a:gd name="T8" fmla="*/ 204 w 204"/>
                <a:gd name="T9" fmla="*/ 120 h 239"/>
                <a:gd name="T10" fmla="*/ 199 w 204"/>
                <a:gd name="T11" fmla="*/ 155 h 239"/>
                <a:gd name="T12" fmla="*/ 63 w 204"/>
                <a:gd name="T13" fmla="*/ 235 h 239"/>
                <a:gd name="T14" fmla="*/ 40 w 204"/>
                <a:gd name="T15" fmla="*/ 227 h 239"/>
                <a:gd name="T16" fmla="*/ 18 w 204"/>
                <a:gd name="T17" fmla="*/ 21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4" h="239">
                  <a:moveTo>
                    <a:pt x="18" y="21"/>
                  </a:moveTo>
                  <a:cubicBezTo>
                    <a:pt x="28" y="5"/>
                    <a:pt x="40" y="0"/>
                    <a:pt x="54" y="9"/>
                  </a:cubicBezTo>
                  <a:cubicBezTo>
                    <a:pt x="64" y="15"/>
                    <a:pt x="70" y="25"/>
                    <a:pt x="73" y="36"/>
                  </a:cubicBezTo>
                  <a:cubicBezTo>
                    <a:pt x="79" y="66"/>
                    <a:pt x="79" y="116"/>
                    <a:pt x="75" y="177"/>
                  </a:cubicBezTo>
                  <a:cubicBezTo>
                    <a:pt x="204" y="120"/>
                    <a:pt x="204" y="120"/>
                    <a:pt x="204" y="120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63" y="235"/>
                    <a:pt x="63" y="235"/>
                    <a:pt x="63" y="235"/>
                  </a:cubicBezTo>
                  <a:cubicBezTo>
                    <a:pt x="55" y="239"/>
                    <a:pt x="44" y="236"/>
                    <a:pt x="40" y="227"/>
                  </a:cubicBezTo>
                  <a:cubicBezTo>
                    <a:pt x="13" y="164"/>
                    <a:pt x="0" y="96"/>
                    <a:pt x="18" y="21"/>
                  </a:cubicBez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6" name="Freeform 358">
              <a:extLst>
                <a:ext uri="{FF2B5EF4-FFF2-40B4-BE49-F238E27FC236}">
                  <a16:creationId xmlns:a16="http://schemas.microsoft.com/office/drawing/2014/main" id="{3F3BE974-9ACD-4220-BC7D-74CE89B28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93275" y="5553075"/>
              <a:ext cx="612775" cy="958850"/>
            </a:xfrm>
            <a:custGeom>
              <a:avLst/>
              <a:gdLst>
                <a:gd name="T0" fmla="*/ 0 w 212"/>
                <a:gd name="T1" fmla="*/ 332 h 332"/>
                <a:gd name="T2" fmla="*/ 27 w 212"/>
                <a:gd name="T3" fmla="*/ 15 h 332"/>
                <a:gd name="T4" fmla="*/ 181 w 212"/>
                <a:gd name="T5" fmla="*/ 8 h 332"/>
                <a:gd name="T6" fmla="*/ 172 w 212"/>
                <a:gd name="T7" fmla="*/ 211 h 332"/>
                <a:gd name="T8" fmla="*/ 0 w 212"/>
                <a:gd name="T9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332">
                  <a:moveTo>
                    <a:pt x="0" y="332"/>
                  </a:moveTo>
                  <a:cubicBezTo>
                    <a:pt x="34" y="216"/>
                    <a:pt x="50" y="107"/>
                    <a:pt x="27" y="15"/>
                  </a:cubicBezTo>
                  <a:cubicBezTo>
                    <a:pt x="80" y="1"/>
                    <a:pt x="131" y="0"/>
                    <a:pt x="181" y="8"/>
                  </a:cubicBezTo>
                  <a:cubicBezTo>
                    <a:pt x="212" y="76"/>
                    <a:pt x="194" y="144"/>
                    <a:pt x="172" y="211"/>
                  </a:cubicBezTo>
                  <a:lnTo>
                    <a:pt x="0" y="332"/>
                  </a:ln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7" name="Freeform 359">
              <a:extLst>
                <a:ext uri="{FF2B5EF4-FFF2-40B4-BE49-F238E27FC236}">
                  <a16:creationId xmlns:a16="http://schemas.microsoft.com/office/drawing/2014/main" id="{64FF31DD-88FD-47EF-9F70-35ADAC319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7238" y="5578475"/>
              <a:ext cx="590550" cy="693738"/>
            </a:xfrm>
            <a:custGeom>
              <a:avLst/>
              <a:gdLst>
                <a:gd name="T0" fmla="*/ 18 w 204"/>
                <a:gd name="T1" fmla="*/ 22 h 240"/>
                <a:gd name="T2" fmla="*/ 69 w 204"/>
                <a:gd name="T3" fmla="*/ 23 h 240"/>
                <a:gd name="T4" fmla="*/ 75 w 204"/>
                <a:gd name="T5" fmla="*/ 178 h 240"/>
                <a:gd name="T6" fmla="*/ 204 w 204"/>
                <a:gd name="T7" fmla="*/ 121 h 240"/>
                <a:gd name="T8" fmla="*/ 199 w 204"/>
                <a:gd name="T9" fmla="*/ 156 h 240"/>
                <a:gd name="T10" fmla="*/ 63 w 204"/>
                <a:gd name="T11" fmla="*/ 236 h 240"/>
                <a:gd name="T12" fmla="*/ 41 w 204"/>
                <a:gd name="T13" fmla="*/ 228 h 240"/>
                <a:gd name="T14" fmla="*/ 18 w 204"/>
                <a:gd name="T15" fmla="*/ 2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4" h="240">
                  <a:moveTo>
                    <a:pt x="18" y="22"/>
                  </a:moveTo>
                  <a:cubicBezTo>
                    <a:pt x="32" y="1"/>
                    <a:pt x="48" y="0"/>
                    <a:pt x="69" y="23"/>
                  </a:cubicBezTo>
                  <a:cubicBezTo>
                    <a:pt x="79" y="49"/>
                    <a:pt x="80" y="105"/>
                    <a:pt x="75" y="178"/>
                  </a:cubicBezTo>
                  <a:cubicBezTo>
                    <a:pt x="204" y="121"/>
                    <a:pt x="204" y="121"/>
                    <a:pt x="204" y="121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63" y="236"/>
                    <a:pt x="63" y="236"/>
                    <a:pt x="63" y="236"/>
                  </a:cubicBezTo>
                  <a:cubicBezTo>
                    <a:pt x="55" y="240"/>
                    <a:pt x="44" y="237"/>
                    <a:pt x="41" y="228"/>
                  </a:cubicBezTo>
                  <a:cubicBezTo>
                    <a:pt x="13" y="165"/>
                    <a:pt x="0" y="97"/>
                    <a:pt x="18" y="22"/>
                  </a:cubicBez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8" name="Freeform 360">
              <a:extLst>
                <a:ext uri="{FF2B5EF4-FFF2-40B4-BE49-F238E27FC236}">
                  <a16:creationId xmlns:a16="http://schemas.microsoft.com/office/drawing/2014/main" id="{FA055B69-EE77-4E3C-A8D4-3808A4543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82225" y="5708650"/>
              <a:ext cx="644525" cy="344488"/>
            </a:xfrm>
            <a:custGeom>
              <a:avLst/>
              <a:gdLst>
                <a:gd name="T0" fmla="*/ 2 w 223"/>
                <a:gd name="T1" fmla="*/ 104 h 119"/>
                <a:gd name="T2" fmla="*/ 41 w 223"/>
                <a:gd name="T3" fmla="*/ 7 h 119"/>
                <a:gd name="T4" fmla="*/ 51 w 223"/>
                <a:gd name="T5" fmla="*/ 0 h 119"/>
                <a:gd name="T6" fmla="*/ 211 w 223"/>
                <a:gd name="T7" fmla="*/ 1 h 119"/>
                <a:gd name="T8" fmla="*/ 221 w 223"/>
                <a:gd name="T9" fmla="*/ 14 h 119"/>
                <a:gd name="T10" fmla="*/ 193 w 223"/>
                <a:gd name="T11" fmla="*/ 99 h 119"/>
                <a:gd name="T12" fmla="*/ 184 w 223"/>
                <a:gd name="T13" fmla="*/ 106 h 119"/>
                <a:gd name="T14" fmla="*/ 13 w 223"/>
                <a:gd name="T15" fmla="*/ 118 h 119"/>
                <a:gd name="T16" fmla="*/ 2 w 223"/>
                <a:gd name="T17" fmla="*/ 10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" h="119">
                  <a:moveTo>
                    <a:pt x="2" y="104"/>
                  </a:moveTo>
                  <a:cubicBezTo>
                    <a:pt x="41" y="7"/>
                    <a:pt x="41" y="7"/>
                    <a:pt x="41" y="7"/>
                  </a:cubicBezTo>
                  <a:cubicBezTo>
                    <a:pt x="43" y="3"/>
                    <a:pt x="47" y="0"/>
                    <a:pt x="51" y="0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18" y="1"/>
                    <a:pt x="223" y="7"/>
                    <a:pt x="221" y="14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103"/>
                    <a:pt x="188" y="106"/>
                    <a:pt x="184" y="106"/>
                  </a:cubicBezTo>
                  <a:cubicBezTo>
                    <a:pt x="13" y="118"/>
                    <a:pt x="13" y="118"/>
                    <a:pt x="13" y="118"/>
                  </a:cubicBezTo>
                  <a:cubicBezTo>
                    <a:pt x="5" y="119"/>
                    <a:pt x="0" y="111"/>
                    <a:pt x="2" y="104"/>
                  </a:cubicBezTo>
                  <a:close/>
                </a:path>
              </a:pathLst>
            </a:custGeom>
            <a:solidFill>
              <a:srgbClr val="C7D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9" name="Freeform 361">
              <a:extLst>
                <a:ext uri="{FF2B5EF4-FFF2-40B4-BE49-F238E27FC236}">
                  <a16:creationId xmlns:a16="http://schemas.microsoft.com/office/drawing/2014/main" id="{6BAA0FB6-EA11-4A33-BCB6-DC31AD1AE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7625" y="5722938"/>
              <a:ext cx="590550" cy="312738"/>
            </a:xfrm>
            <a:custGeom>
              <a:avLst/>
              <a:gdLst>
                <a:gd name="T0" fmla="*/ 3 w 204"/>
                <a:gd name="T1" fmla="*/ 95 h 108"/>
                <a:gd name="T2" fmla="*/ 38 w 204"/>
                <a:gd name="T3" fmla="*/ 6 h 108"/>
                <a:gd name="T4" fmla="*/ 47 w 204"/>
                <a:gd name="T5" fmla="*/ 0 h 108"/>
                <a:gd name="T6" fmla="*/ 193 w 204"/>
                <a:gd name="T7" fmla="*/ 1 h 108"/>
                <a:gd name="T8" fmla="*/ 202 w 204"/>
                <a:gd name="T9" fmla="*/ 13 h 108"/>
                <a:gd name="T10" fmla="*/ 177 w 204"/>
                <a:gd name="T11" fmla="*/ 91 h 108"/>
                <a:gd name="T12" fmla="*/ 169 w 204"/>
                <a:gd name="T13" fmla="*/ 97 h 108"/>
                <a:gd name="T14" fmla="*/ 12 w 204"/>
                <a:gd name="T15" fmla="*/ 108 h 108"/>
                <a:gd name="T16" fmla="*/ 3 w 204"/>
                <a:gd name="T17" fmla="*/ 9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4" h="108">
                  <a:moveTo>
                    <a:pt x="3" y="95"/>
                  </a:moveTo>
                  <a:cubicBezTo>
                    <a:pt x="38" y="6"/>
                    <a:pt x="38" y="6"/>
                    <a:pt x="38" y="6"/>
                  </a:cubicBezTo>
                  <a:cubicBezTo>
                    <a:pt x="40" y="3"/>
                    <a:pt x="43" y="0"/>
                    <a:pt x="47" y="0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200" y="1"/>
                    <a:pt x="204" y="7"/>
                    <a:pt x="202" y="13"/>
                  </a:cubicBezTo>
                  <a:cubicBezTo>
                    <a:pt x="177" y="91"/>
                    <a:pt x="177" y="91"/>
                    <a:pt x="177" y="91"/>
                  </a:cubicBezTo>
                  <a:cubicBezTo>
                    <a:pt x="176" y="94"/>
                    <a:pt x="173" y="97"/>
                    <a:pt x="169" y="97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5" y="108"/>
                    <a:pt x="0" y="101"/>
                    <a:pt x="3" y="95"/>
                  </a:cubicBezTo>
                  <a:close/>
                </a:path>
              </a:pathLst>
            </a:custGeom>
            <a:solidFill>
              <a:srgbClr val="CFD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0" name="Oval 362">
              <a:extLst>
                <a:ext uri="{FF2B5EF4-FFF2-40B4-BE49-F238E27FC236}">
                  <a16:creationId xmlns:a16="http://schemas.microsoft.com/office/drawing/2014/main" id="{F7165C7D-4DE8-4D78-B546-3A91F4CF8B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99725" y="5818188"/>
              <a:ext cx="58738" cy="52388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1" name="Freeform 363">
              <a:extLst>
                <a:ext uri="{FF2B5EF4-FFF2-40B4-BE49-F238E27FC236}">
                  <a16:creationId xmlns:a16="http://schemas.microsoft.com/office/drawing/2014/main" id="{2EC96331-7388-47D3-B498-3E5CA606D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8825" y="6831013"/>
              <a:ext cx="203200" cy="242888"/>
            </a:xfrm>
            <a:custGeom>
              <a:avLst/>
              <a:gdLst>
                <a:gd name="T0" fmla="*/ 0 w 128"/>
                <a:gd name="T1" fmla="*/ 18 h 153"/>
                <a:gd name="T2" fmla="*/ 22 w 128"/>
                <a:gd name="T3" fmla="*/ 114 h 153"/>
                <a:gd name="T4" fmla="*/ 37 w 128"/>
                <a:gd name="T5" fmla="*/ 153 h 153"/>
                <a:gd name="T6" fmla="*/ 128 w 128"/>
                <a:gd name="T7" fmla="*/ 140 h 153"/>
                <a:gd name="T8" fmla="*/ 77 w 128"/>
                <a:gd name="T9" fmla="*/ 109 h 153"/>
                <a:gd name="T10" fmla="*/ 68 w 128"/>
                <a:gd name="T11" fmla="*/ 0 h 153"/>
                <a:gd name="T12" fmla="*/ 0 w 128"/>
                <a:gd name="T13" fmla="*/ 18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153">
                  <a:moveTo>
                    <a:pt x="0" y="18"/>
                  </a:moveTo>
                  <a:lnTo>
                    <a:pt x="22" y="114"/>
                  </a:lnTo>
                  <a:lnTo>
                    <a:pt x="37" y="153"/>
                  </a:lnTo>
                  <a:lnTo>
                    <a:pt x="128" y="140"/>
                  </a:lnTo>
                  <a:lnTo>
                    <a:pt x="77" y="109"/>
                  </a:lnTo>
                  <a:lnTo>
                    <a:pt x="68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1B1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2" name="Freeform 364">
              <a:extLst>
                <a:ext uri="{FF2B5EF4-FFF2-40B4-BE49-F238E27FC236}">
                  <a16:creationId xmlns:a16="http://schemas.microsoft.com/office/drawing/2014/main" id="{6D999332-A2DD-4D94-89EC-AA4A50665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6950" y="5856288"/>
              <a:ext cx="1141413" cy="1006475"/>
            </a:xfrm>
            <a:custGeom>
              <a:avLst/>
              <a:gdLst>
                <a:gd name="T0" fmla="*/ 324 w 395"/>
                <a:gd name="T1" fmla="*/ 44 h 348"/>
                <a:gd name="T2" fmla="*/ 395 w 395"/>
                <a:gd name="T3" fmla="*/ 343 h 348"/>
                <a:gd name="T4" fmla="*/ 356 w 395"/>
                <a:gd name="T5" fmla="*/ 348 h 348"/>
                <a:gd name="T6" fmla="*/ 273 w 395"/>
                <a:gd name="T7" fmla="*/ 180 h 348"/>
                <a:gd name="T8" fmla="*/ 224 w 395"/>
                <a:gd name="T9" fmla="*/ 221 h 348"/>
                <a:gd name="T10" fmla="*/ 129 w 395"/>
                <a:gd name="T11" fmla="*/ 317 h 348"/>
                <a:gd name="T12" fmla="*/ 107 w 395"/>
                <a:gd name="T13" fmla="*/ 329 h 348"/>
                <a:gd name="T14" fmla="*/ 15 w 395"/>
                <a:gd name="T15" fmla="*/ 311 h 348"/>
                <a:gd name="T16" fmla="*/ 14 w 395"/>
                <a:gd name="T17" fmla="*/ 216 h 348"/>
                <a:gd name="T18" fmla="*/ 273 w 395"/>
                <a:gd name="T19" fmla="*/ 8 h 348"/>
                <a:gd name="T20" fmla="*/ 324 w 395"/>
                <a:gd name="T21" fmla="*/ 4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5" h="348">
                  <a:moveTo>
                    <a:pt x="324" y="44"/>
                  </a:moveTo>
                  <a:cubicBezTo>
                    <a:pt x="345" y="111"/>
                    <a:pt x="354" y="186"/>
                    <a:pt x="395" y="343"/>
                  </a:cubicBezTo>
                  <a:cubicBezTo>
                    <a:pt x="356" y="348"/>
                    <a:pt x="356" y="348"/>
                    <a:pt x="356" y="348"/>
                  </a:cubicBezTo>
                  <a:cubicBezTo>
                    <a:pt x="293" y="235"/>
                    <a:pt x="274" y="183"/>
                    <a:pt x="273" y="180"/>
                  </a:cubicBezTo>
                  <a:cubicBezTo>
                    <a:pt x="268" y="176"/>
                    <a:pt x="236" y="212"/>
                    <a:pt x="224" y="221"/>
                  </a:cubicBezTo>
                  <a:cubicBezTo>
                    <a:pt x="129" y="317"/>
                    <a:pt x="129" y="317"/>
                    <a:pt x="129" y="317"/>
                  </a:cubicBezTo>
                  <a:cubicBezTo>
                    <a:pt x="123" y="324"/>
                    <a:pt x="115" y="328"/>
                    <a:pt x="107" y="329"/>
                  </a:cubicBezTo>
                  <a:cubicBezTo>
                    <a:pt x="61" y="336"/>
                    <a:pt x="30" y="330"/>
                    <a:pt x="15" y="311"/>
                  </a:cubicBezTo>
                  <a:cubicBezTo>
                    <a:pt x="0" y="292"/>
                    <a:pt x="0" y="261"/>
                    <a:pt x="14" y="216"/>
                  </a:cubicBezTo>
                  <a:cubicBezTo>
                    <a:pt x="116" y="95"/>
                    <a:pt x="178" y="28"/>
                    <a:pt x="273" y="8"/>
                  </a:cubicBezTo>
                  <a:cubicBezTo>
                    <a:pt x="301" y="0"/>
                    <a:pt x="307" y="9"/>
                    <a:pt x="324" y="44"/>
                  </a:cubicBezTo>
                  <a:close/>
                </a:path>
              </a:pathLst>
            </a:custGeom>
            <a:solidFill>
              <a:srgbClr val="4152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3" name="Freeform 365">
              <a:extLst>
                <a:ext uri="{FF2B5EF4-FFF2-40B4-BE49-F238E27FC236}">
                  <a16:creationId xmlns:a16="http://schemas.microsoft.com/office/drawing/2014/main" id="{6FFC2221-7A6F-40FB-B346-0B1FA290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1400" y="6180138"/>
              <a:ext cx="747713" cy="647700"/>
            </a:xfrm>
            <a:custGeom>
              <a:avLst/>
              <a:gdLst>
                <a:gd name="T0" fmla="*/ 258 w 259"/>
                <a:gd name="T1" fmla="*/ 67 h 224"/>
                <a:gd name="T2" fmla="*/ 209 w 259"/>
                <a:gd name="T3" fmla="*/ 109 h 224"/>
                <a:gd name="T4" fmla="*/ 114 w 259"/>
                <a:gd name="T5" fmla="*/ 205 h 224"/>
                <a:gd name="T6" fmla="*/ 92 w 259"/>
                <a:gd name="T7" fmla="*/ 217 h 224"/>
                <a:gd name="T8" fmla="*/ 0 w 259"/>
                <a:gd name="T9" fmla="*/ 199 h 224"/>
                <a:gd name="T10" fmla="*/ 98 w 259"/>
                <a:gd name="T11" fmla="*/ 162 h 224"/>
                <a:gd name="T12" fmla="*/ 249 w 259"/>
                <a:gd name="T13" fmla="*/ 0 h 224"/>
                <a:gd name="T14" fmla="*/ 258 w 259"/>
                <a:gd name="T15" fmla="*/ 67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9" h="224">
                  <a:moveTo>
                    <a:pt x="258" y="67"/>
                  </a:moveTo>
                  <a:cubicBezTo>
                    <a:pt x="253" y="64"/>
                    <a:pt x="221" y="100"/>
                    <a:pt x="209" y="109"/>
                  </a:cubicBezTo>
                  <a:cubicBezTo>
                    <a:pt x="114" y="205"/>
                    <a:pt x="114" y="205"/>
                    <a:pt x="114" y="205"/>
                  </a:cubicBezTo>
                  <a:cubicBezTo>
                    <a:pt x="108" y="212"/>
                    <a:pt x="100" y="216"/>
                    <a:pt x="92" y="217"/>
                  </a:cubicBezTo>
                  <a:cubicBezTo>
                    <a:pt x="46" y="224"/>
                    <a:pt x="15" y="218"/>
                    <a:pt x="0" y="199"/>
                  </a:cubicBezTo>
                  <a:cubicBezTo>
                    <a:pt x="6" y="200"/>
                    <a:pt x="49" y="208"/>
                    <a:pt x="98" y="162"/>
                  </a:cubicBezTo>
                  <a:cubicBezTo>
                    <a:pt x="151" y="111"/>
                    <a:pt x="249" y="0"/>
                    <a:pt x="249" y="0"/>
                  </a:cubicBezTo>
                  <a:cubicBezTo>
                    <a:pt x="249" y="0"/>
                    <a:pt x="259" y="70"/>
                    <a:pt x="258" y="67"/>
                  </a:cubicBez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4" name="Freeform 366">
              <a:extLst>
                <a:ext uri="{FF2B5EF4-FFF2-40B4-BE49-F238E27FC236}">
                  <a16:creationId xmlns:a16="http://schemas.microsoft.com/office/drawing/2014/main" id="{F83821E6-5A0D-4F11-83AE-8E83FF809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9550" y="6842125"/>
              <a:ext cx="171450" cy="234950"/>
            </a:xfrm>
            <a:custGeom>
              <a:avLst/>
              <a:gdLst>
                <a:gd name="T0" fmla="*/ 0 w 108"/>
                <a:gd name="T1" fmla="*/ 9 h 148"/>
                <a:gd name="T2" fmla="*/ 6 w 108"/>
                <a:gd name="T3" fmla="*/ 107 h 148"/>
                <a:gd name="T4" fmla="*/ 17 w 108"/>
                <a:gd name="T5" fmla="*/ 148 h 148"/>
                <a:gd name="T6" fmla="*/ 108 w 108"/>
                <a:gd name="T7" fmla="*/ 148 h 148"/>
                <a:gd name="T8" fmla="*/ 62 w 108"/>
                <a:gd name="T9" fmla="*/ 109 h 148"/>
                <a:gd name="T10" fmla="*/ 68 w 108"/>
                <a:gd name="T11" fmla="*/ 0 h 148"/>
                <a:gd name="T12" fmla="*/ 0 w 108"/>
                <a:gd name="T13" fmla="*/ 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148">
                  <a:moveTo>
                    <a:pt x="0" y="9"/>
                  </a:moveTo>
                  <a:lnTo>
                    <a:pt x="6" y="107"/>
                  </a:lnTo>
                  <a:lnTo>
                    <a:pt x="17" y="148"/>
                  </a:lnTo>
                  <a:lnTo>
                    <a:pt x="108" y="148"/>
                  </a:lnTo>
                  <a:lnTo>
                    <a:pt x="62" y="109"/>
                  </a:lnTo>
                  <a:lnTo>
                    <a:pt x="68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1B1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5" name="Freeform 367">
              <a:extLst>
                <a:ext uri="{FF2B5EF4-FFF2-40B4-BE49-F238E27FC236}">
                  <a16:creationId xmlns:a16="http://schemas.microsoft.com/office/drawing/2014/main" id="{B5FC3D0B-68CF-4B9A-B427-AF1023D3B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0413" y="5849938"/>
              <a:ext cx="1020763" cy="1006475"/>
            </a:xfrm>
            <a:custGeom>
              <a:avLst/>
              <a:gdLst>
                <a:gd name="T0" fmla="*/ 353 w 353"/>
                <a:gd name="T1" fmla="*/ 44 h 348"/>
                <a:gd name="T2" fmla="*/ 286 w 353"/>
                <a:gd name="T3" fmla="*/ 343 h 348"/>
                <a:gd name="T4" fmla="*/ 247 w 353"/>
                <a:gd name="T5" fmla="*/ 348 h 348"/>
                <a:gd name="T6" fmla="*/ 249 w 353"/>
                <a:gd name="T7" fmla="*/ 223 h 348"/>
                <a:gd name="T8" fmla="*/ 248 w 353"/>
                <a:gd name="T9" fmla="*/ 214 h 348"/>
                <a:gd name="T10" fmla="*/ 223 w 353"/>
                <a:gd name="T11" fmla="*/ 222 h 348"/>
                <a:gd name="T12" fmla="*/ 128 w 353"/>
                <a:gd name="T13" fmla="*/ 319 h 348"/>
                <a:gd name="T14" fmla="*/ 106 w 353"/>
                <a:gd name="T15" fmla="*/ 331 h 348"/>
                <a:gd name="T16" fmla="*/ 13 w 353"/>
                <a:gd name="T17" fmla="*/ 312 h 348"/>
                <a:gd name="T18" fmla="*/ 4 w 353"/>
                <a:gd name="T19" fmla="*/ 253 h 348"/>
                <a:gd name="T20" fmla="*/ 31 w 353"/>
                <a:gd name="T21" fmla="*/ 197 h 348"/>
                <a:gd name="T22" fmla="*/ 308 w 353"/>
                <a:gd name="T23" fmla="*/ 8 h 348"/>
                <a:gd name="T24" fmla="*/ 353 w 353"/>
                <a:gd name="T25" fmla="*/ 4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3" h="348">
                  <a:moveTo>
                    <a:pt x="353" y="44"/>
                  </a:moveTo>
                  <a:cubicBezTo>
                    <a:pt x="350" y="129"/>
                    <a:pt x="320" y="234"/>
                    <a:pt x="286" y="343"/>
                  </a:cubicBezTo>
                  <a:cubicBezTo>
                    <a:pt x="247" y="348"/>
                    <a:pt x="247" y="348"/>
                    <a:pt x="247" y="348"/>
                  </a:cubicBezTo>
                  <a:cubicBezTo>
                    <a:pt x="250" y="300"/>
                    <a:pt x="252" y="255"/>
                    <a:pt x="249" y="223"/>
                  </a:cubicBezTo>
                  <a:cubicBezTo>
                    <a:pt x="249" y="220"/>
                    <a:pt x="249" y="217"/>
                    <a:pt x="248" y="214"/>
                  </a:cubicBezTo>
                  <a:cubicBezTo>
                    <a:pt x="243" y="210"/>
                    <a:pt x="234" y="213"/>
                    <a:pt x="223" y="222"/>
                  </a:cubicBezTo>
                  <a:cubicBezTo>
                    <a:pt x="128" y="319"/>
                    <a:pt x="128" y="319"/>
                    <a:pt x="128" y="319"/>
                  </a:cubicBezTo>
                  <a:cubicBezTo>
                    <a:pt x="122" y="325"/>
                    <a:pt x="114" y="329"/>
                    <a:pt x="106" y="331"/>
                  </a:cubicBezTo>
                  <a:cubicBezTo>
                    <a:pt x="60" y="338"/>
                    <a:pt x="29" y="332"/>
                    <a:pt x="13" y="312"/>
                  </a:cubicBezTo>
                  <a:cubicBezTo>
                    <a:pt x="3" y="299"/>
                    <a:pt x="0" y="279"/>
                    <a:pt x="4" y="253"/>
                  </a:cubicBezTo>
                  <a:cubicBezTo>
                    <a:pt x="7" y="232"/>
                    <a:pt x="17" y="213"/>
                    <a:pt x="31" y="197"/>
                  </a:cubicBezTo>
                  <a:cubicBezTo>
                    <a:pt x="126" y="89"/>
                    <a:pt x="219" y="27"/>
                    <a:pt x="308" y="8"/>
                  </a:cubicBezTo>
                  <a:cubicBezTo>
                    <a:pt x="337" y="0"/>
                    <a:pt x="352" y="11"/>
                    <a:pt x="353" y="44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6" name="Freeform 368">
              <a:extLst>
                <a:ext uri="{FF2B5EF4-FFF2-40B4-BE49-F238E27FC236}">
                  <a16:creationId xmlns:a16="http://schemas.microsoft.com/office/drawing/2014/main" id="{EE83AF83-79EC-4884-B993-E69F26D2F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8513" y="6251575"/>
              <a:ext cx="681038" cy="576263"/>
            </a:xfrm>
            <a:custGeom>
              <a:avLst/>
              <a:gdLst>
                <a:gd name="T0" fmla="*/ 236 w 236"/>
                <a:gd name="T1" fmla="*/ 84 h 199"/>
                <a:gd name="T2" fmla="*/ 235 w 236"/>
                <a:gd name="T3" fmla="*/ 75 h 199"/>
                <a:gd name="T4" fmla="*/ 210 w 236"/>
                <a:gd name="T5" fmla="*/ 83 h 199"/>
                <a:gd name="T6" fmla="*/ 115 w 236"/>
                <a:gd name="T7" fmla="*/ 180 h 199"/>
                <a:gd name="T8" fmla="*/ 93 w 236"/>
                <a:gd name="T9" fmla="*/ 192 h 199"/>
                <a:gd name="T10" fmla="*/ 0 w 236"/>
                <a:gd name="T11" fmla="*/ 173 h 199"/>
                <a:gd name="T12" fmla="*/ 99 w 236"/>
                <a:gd name="T13" fmla="*/ 136 h 199"/>
                <a:gd name="T14" fmla="*/ 234 w 236"/>
                <a:gd name="T15" fmla="*/ 0 h 199"/>
                <a:gd name="T16" fmla="*/ 236 w 236"/>
                <a:gd name="T17" fmla="*/ 8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199">
                  <a:moveTo>
                    <a:pt x="236" y="84"/>
                  </a:moveTo>
                  <a:cubicBezTo>
                    <a:pt x="236" y="81"/>
                    <a:pt x="236" y="78"/>
                    <a:pt x="235" y="75"/>
                  </a:cubicBezTo>
                  <a:cubicBezTo>
                    <a:pt x="230" y="71"/>
                    <a:pt x="221" y="74"/>
                    <a:pt x="210" y="83"/>
                  </a:cubicBezTo>
                  <a:cubicBezTo>
                    <a:pt x="115" y="180"/>
                    <a:pt x="115" y="180"/>
                    <a:pt x="115" y="180"/>
                  </a:cubicBezTo>
                  <a:cubicBezTo>
                    <a:pt x="109" y="186"/>
                    <a:pt x="101" y="190"/>
                    <a:pt x="93" y="192"/>
                  </a:cubicBezTo>
                  <a:cubicBezTo>
                    <a:pt x="47" y="199"/>
                    <a:pt x="16" y="193"/>
                    <a:pt x="0" y="173"/>
                  </a:cubicBezTo>
                  <a:cubicBezTo>
                    <a:pt x="7" y="175"/>
                    <a:pt x="50" y="183"/>
                    <a:pt x="99" y="136"/>
                  </a:cubicBezTo>
                  <a:cubicBezTo>
                    <a:pt x="152" y="85"/>
                    <a:pt x="234" y="0"/>
                    <a:pt x="234" y="0"/>
                  </a:cubicBezTo>
                  <a:lnTo>
                    <a:pt x="236" y="84"/>
                  </a:ln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7" name="Freeform 369">
              <a:extLst>
                <a:ext uri="{FF2B5EF4-FFF2-40B4-BE49-F238E27FC236}">
                  <a16:creationId xmlns:a16="http://schemas.microsoft.com/office/drawing/2014/main" id="{2F577E96-505B-4258-A996-59230A603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37738" y="5043488"/>
              <a:ext cx="347663" cy="428625"/>
            </a:xfrm>
            <a:custGeom>
              <a:avLst/>
              <a:gdLst>
                <a:gd name="T0" fmla="*/ 45 w 120"/>
                <a:gd name="T1" fmla="*/ 0 h 148"/>
                <a:gd name="T2" fmla="*/ 118 w 120"/>
                <a:gd name="T3" fmla="*/ 9 h 148"/>
                <a:gd name="T4" fmla="*/ 119 w 120"/>
                <a:gd name="T5" fmla="*/ 81 h 148"/>
                <a:gd name="T6" fmla="*/ 97 w 120"/>
                <a:gd name="T7" fmla="*/ 147 h 148"/>
                <a:gd name="T8" fmla="*/ 39 w 120"/>
                <a:gd name="T9" fmla="*/ 131 h 148"/>
                <a:gd name="T10" fmla="*/ 0 w 120"/>
                <a:gd name="T11" fmla="*/ 114 h 148"/>
                <a:gd name="T12" fmla="*/ 5 w 120"/>
                <a:gd name="T13" fmla="*/ 16 h 148"/>
                <a:gd name="T14" fmla="*/ 45 w 120"/>
                <a:gd name="T15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48">
                  <a:moveTo>
                    <a:pt x="45" y="0"/>
                  </a:moveTo>
                  <a:cubicBezTo>
                    <a:pt x="45" y="0"/>
                    <a:pt x="118" y="10"/>
                    <a:pt x="118" y="9"/>
                  </a:cubicBezTo>
                  <a:cubicBezTo>
                    <a:pt x="119" y="4"/>
                    <a:pt x="120" y="69"/>
                    <a:pt x="119" y="81"/>
                  </a:cubicBezTo>
                  <a:cubicBezTo>
                    <a:pt x="115" y="109"/>
                    <a:pt x="107" y="131"/>
                    <a:pt x="97" y="147"/>
                  </a:cubicBezTo>
                  <a:cubicBezTo>
                    <a:pt x="73" y="148"/>
                    <a:pt x="54" y="142"/>
                    <a:pt x="39" y="13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5" y="16"/>
                    <a:pt x="5" y="16"/>
                    <a:pt x="5" y="1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8" name="Oval 370">
              <a:extLst>
                <a:ext uri="{FF2B5EF4-FFF2-40B4-BE49-F238E27FC236}">
                  <a16:creationId xmlns:a16="http://schemas.microsoft.com/office/drawing/2014/main" id="{E1852307-BDB6-493D-8AD8-AE7202CB6B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23475" y="4941888"/>
              <a:ext cx="242888" cy="242888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9" name="Oval 371">
              <a:extLst>
                <a:ext uri="{FF2B5EF4-FFF2-40B4-BE49-F238E27FC236}">
                  <a16:creationId xmlns:a16="http://schemas.microsoft.com/office/drawing/2014/main" id="{89E33738-8DDB-4036-9900-83FCFA42FC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05988" y="4913313"/>
              <a:ext cx="298450" cy="295275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0" name="Oval 372">
              <a:extLst>
                <a:ext uri="{FF2B5EF4-FFF2-40B4-BE49-F238E27FC236}">
                  <a16:creationId xmlns:a16="http://schemas.microsoft.com/office/drawing/2014/main" id="{F8E9C96C-1C1E-4FD2-B7C1-8611A0772F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96450" y="5110163"/>
              <a:ext cx="295275" cy="295275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1" name="Oval 373">
              <a:extLst>
                <a:ext uri="{FF2B5EF4-FFF2-40B4-BE49-F238E27FC236}">
                  <a16:creationId xmlns:a16="http://schemas.microsoft.com/office/drawing/2014/main" id="{4A5EA85D-6D8D-40A9-B218-AD2249FCF5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9300" y="5018088"/>
              <a:ext cx="293688" cy="293688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2" name="Oval 374">
              <a:extLst>
                <a:ext uri="{FF2B5EF4-FFF2-40B4-BE49-F238E27FC236}">
                  <a16:creationId xmlns:a16="http://schemas.microsoft.com/office/drawing/2014/main" id="{7CFE7A3B-8335-4F4F-AF7A-E0EF994338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71025" y="5184775"/>
              <a:ext cx="365125" cy="368300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3" name="Oval 375">
              <a:extLst>
                <a:ext uri="{FF2B5EF4-FFF2-40B4-BE49-F238E27FC236}">
                  <a16:creationId xmlns:a16="http://schemas.microsoft.com/office/drawing/2014/main" id="{77E96F77-D24A-40E4-9423-5CCF0E671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04350" y="5360988"/>
              <a:ext cx="431800" cy="434975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4" name="Oval 376">
              <a:extLst>
                <a:ext uri="{FF2B5EF4-FFF2-40B4-BE49-F238E27FC236}">
                  <a16:creationId xmlns:a16="http://schemas.microsoft.com/office/drawing/2014/main" id="{DC014B48-B785-4516-BF5D-F2C94E1F7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9775" y="5326063"/>
              <a:ext cx="295275" cy="295275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5" name="Oval 377">
              <a:extLst>
                <a:ext uri="{FF2B5EF4-FFF2-40B4-BE49-F238E27FC236}">
                  <a16:creationId xmlns:a16="http://schemas.microsoft.com/office/drawing/2014/main" id="{43F58DEA-E7B7-450D-925A-73B062007C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7088" y="5356225"/>
              <a:ext cx="295275" cy="293688"/>
            </a:xfrm>
            <a:prstGeom prst="ellipse">
              <a:avLst/>
            </a:prstGeom>
            <a:solidFill>
              <a:srgbClr val="DD6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6" name="Rectangle 378">
              <a:extLst>
                <a:ext uri="{FF2B5EF4-FFF2-40B4-BE49-F238E27FC236}">
                  <a16:creationId xmlns:a16="http://schemas.microsoft.com/office/drawing/2014/main" id="{05A4861C-81F7-4F8F-A1A1-7A93DEA3F4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66275" y="6781800"/>
              <a:ext cx="752475" cy="303213"/>
            </a:xfrm>
            <a:prstGeom prst="rect">
              <a:avLst/>
            </a:prstGeom>
            <a:solidFill>
              <a:srgbClr val="9CB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7" name="Rectangle 379">
              <a:extLst>
                <a:ext uri="{FF2B5EF4-FFF2-40B4-BE49-F238E27FC236}">
                  <a16:creationId xmlns:a16="http://schemas.microsoft.com/office/drawing/2014/main" id="{97B83756-1023-4FDD-A960-9AF7E0BF8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17125" y="6781800"/>
              <a:ext cx="301625" cy="303213"/>
            </a:xfrm>
            <a:prstGeom prst="rect">
              <a:avLst/>
            </a:prstGeom>
            <a:solidFill>
              <a:srgbClr val="6E99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19" name="Group 318">
            <a:extLst>
              <a:ext uri="{FF2B5EF4-FFF2-40B4-BE49-F238E27FC236}">
                <a16:creationId xmlns:a16="http://schemas.microsoft.com/office/drawing/2014/main" id="{BC5DB91C-7BFE-41D0-9D20-9EECAE8CD912}"/>
              </a:ext>
            </a:extLst>
          </p:cNvPr>
          <p:cNvGrpSpPr/>
          <p:nvPr/>
        </p:nvGrpSpPr>
        <p:grpSpPr>
          <a:xfrm>
            <a:off x="3881117" y="2675734"/>
            <a:ext cx="5526803" cy="3762547"/>
            <a:chOff x="9710738" y="1422400"/>
            <a:chExt cx="6823075" cy="4645025"/>
          </a:xfrm>
        </p:grpSpPr>
        <p:sp>
          <p:nvSpPr>
            <p:cNvPr id="320" name="Freeform 239">
              <a:extLst>
                <a:ext uri="{FF2B5EF4-FFF2-40B4-BE49-F238E27FC236}">
                  <a16:creationId xmlns:a16="http://schemas.microsoft.com/office/drawing/2014/main" id="{C6DD41C1-7EF7-4EC9-B128-F52C3A5E1B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0738" y="1422400"/>
              <a:ext cx="6737350" cy="4549775"/>
            </a:xfrm>
            <a:custGeom>
              <a:avLst/>
              <a:gdLst>
                <a:gd name="T0" fmla="*/ 2331 w 2331"/>
                <a:gd name="T1" fmla="*/ 491 h 1573"/>
                <a:gd name="T2" fmla="*/ 2097 w 2331"/>
                <a:gd name="T3" fmla="*/ 56 h 1573"/>
                <a:gd name="T4" fmla="*/ 1945 w 2331"/>
                <a:gd name="T5" fmla="*/ 194 h 1573"/>
                <a:gd name="T6" fmla="*/ 1715 w 2331"/>
                <a:gd name="T7" fmla="*/ 131 h 1573"/>
                <a:gd name="T8" fmla="*/ 1326 w 2331"/>
                <a:gd name="T9" fmla="*/ 153 h 1573"/>
                <a:gd name="T10" fmla="*/ 915 w 2331"/>
                <a:gd name="T11" fmla="*/ 141 h 1573"/>
                <a:gd name="T12" fmla="*/ 581 w 2331"/>
                <a:gd name="T13" fmla="*/ 263 h 1573"/>
                <a:gd name="T14" fmla="*/ 980 w 2331"/>
                <a:gd name="T15" fmla="*/ 498 h 1573"/>
                <a:gd name="T16" fmla="*/ 919 w 2331"/>
                <a:gd name="T17" fmla="*/ 682 h 1573"/>
                <a:gd name="T18" fmla="*/ 176 w 2331"/>
                <a:gd name="T19" fmla="*/ 629 h 1573"/>
                <a:gd name="T20" fmla="*/ 571 w 2331"/>
                <a:gd name="T21" fmla="*/ 923 h 1573"/>
                <a:gd name="T22" fmla="*/ 1257 w 2331"/>
                <a:gd name="T23" fmla="*/ 749 h 1573"/>
                <a:gd name="T24" fmla="*/ 1164 w 2331"/>
                <a:gd name="T25" fmla="*/ 943 h 1573"/>
                <a:gd name="T26" fmla="*/ 1636 w 2331"/>
                <a:gd name="T27" fmla="*/ 991 h 1573"/>
                <a:gd name="T28" fmla="*/ 1704 w 2331"/>
                <a:gd name="T29" fmla="*/ 1137 h 1573"/>
                <a:gd name="T30" fmla="*/ 2244 w 2331"/>
                <a:gd name="T31" fmla="*/ 717 h 1573"/>
                <a:gd name="T32" fmla="*/ 2293 w 2331"/>
                <a:gd name="T33" fmla="*/ 619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31" h="1573">
                  <a:moveTo>
                    <a:pt x="2331" y="491"/>
                  </a:moveTo>
                  <a:cubicBezTo>
                    <a:pt x="2331" y="491"/>
                    <a:pt x="2233" y="97"/>
                    <a:pt x="2097" y="56"/>
                  </a:cubicBezTo>
                  <a:cubicBezTo>
                    <a:pt x="1961" y="16"/>
                    <a:pt x="1917" y="151"/>
                    <a:pt x="1945" y="194"/>
                  </a:cubicBezTo>
                  <a:cubicBezTo>
                    <a:pt x="1974" y="236"/>
                    <a:pt x="1909" y="263"/>
                    <a:pt x="1715" y="131"/>
                  </a:cubicBezTo>
                  <a:cubicBezTo>
                    <a:pt x="1520" y="0"/>
                    <a:pt x="1336" y="64"/>
                    <a:pt x="1326" y="153"/>
                  </a:cubicBezTo>
                  <a:cubicBezTo>
                    <a:pt x="1316" y="243"/>
                    <a:pt x="1103" y="277"/>
                    <a:pt x="915" y="141"/>
                  </a:cubicBezTo>
                  <a:cubicBezTo>
                    <a:pt x="727" y="6"/>
                    <a:pt x="502" y="141"/>
                    <a:pt x="581" y="263"/>
                  </a:cubicBezTo>
                  <a:cubicBezTo>
                    <a:pt x="660" y="384"/>
                    <a:pt x="804" y="502"/>
                    <a:pt x="980" y="498"/>
                  </a:cubicBezTo>
                  <a:cubicBezTo>
                    <a:pt x="1156" y="494"/>
                    <a:pt x="1051" y="643"/>
                    <a:pt x="919" y="682"/>
                  </a:cubicBezTo>
                  <a:cubicBezTo>
                    <a:pt x="788" y="720"/>
                    <a:pt x="352" y="576"/>
                    <a:pt x="176" y="629"/>
                  </a:cubicBezTo>
                  <a:cubicBezTo>
                    <a:pt x="0" y="682"/>
                    <a:pt x="294" y="961"/>
                    <a:pt x="571" y="923"/>
                  </a:cubicBezTo>
                  <a:cubicBezTo>
                    <a:pt x="848" y="884"/>
                    <a:pt x="1049" y="682"/>
                    <a:pt x="1257" y="749"/>
                  </a:cubicBezTo>
                  <a:cubicBezTo>
                    <a:pt x="1466" y="815"/>
                    <a:pt x="1247" y="891"/>
                    <a:pt x="1164" y="943"/>
                  </a:cubicBezTo>
                  <a:cubicBezTo>
                    <a:pt x="1081" y="995"/>
                    <a:pt x="1083" y="1121"/>
                    <a:pt x="1636" y="991"/>
                  </a:cubicBezTo>
                  <a:cubicBezTo>
                    <a:pt x="2188" y="862"/>
                    <a:pt x="1763" y="1109"/>
                    <a:pt x="1704" y="1137"/>
                  </a:cubicBezTo>
                  <a:cubicBezTo>
                    <a:pt x="1646" y="1165"/>
                    <a:pt x="1812" y="1573"/>
                    <a:pt x="2244" y="717"/>
                  </a:cubicBezTo>
                  <a:cubicBezTo>
                    <a:pt x="2293" y="619"/>
                    <a:pt x="2293" y="619"/>
                    <a:pt x="2293" y="619"/>
                  </a:cubicBezTo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1" name="Freeform 240">
              <a:extLst>
                <a:ext uri="{FF2B5EF4-FFF2-40B4-BE49-F238E27FC236}">
                  <a16:creationId xmlns:a16="http://schemas.microsoft.com/office/drawing/2014/main" id="{9A273C16-BA96-43D6-8295-4879B7330E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8050" y="1517650"/>
              <a:ext cx="6735763" cy="4549775"/>
            </a:xfrm>
            <a:custGeom>
              <a:avLst/>
              <a:gdLst>
                <a:gd name="T0" fmla="*/ 2331 w 2331"/>
                <a:gd name="T1" fmla="*/ 491 h 1573"/>
                <a:gd name="T2" fmla="*/ 2096 w 2331"/>
                <a:gd name="T3" fmla="*/ 56 h 1573"/>
                <a:gd name="T4" fmla="*/ 1945 w 2331"/>
                <a:gd name="T5" fmla="*/ 194 h 1573"/>
                <a:gd name="T6" fmla="*/ 1714 w 2331"/>
                <a:gd name="T7" fmla="*/ 131 h 1573"/>
                <a:gd name="T8" fmla="*/ 1325 w 2331"/>
                <a:gd name="T9" fmla="*/ 153 h 1573"/>
                <a:gd name="T10" fmla="*/ 914 w 2331"/>
                <a:gd name="T11" fmla="*/ 141 h 1573"/>
                <a:gd name="T12" fmla="*/ 580 w 2331"/>
                <a:gd name="T13" fmla="*/ 263 h 1573"/>
                <a:gd name="T14" fmla="*/ 979 w 2331"/>
                <a:gd name="T15" fmla="*/ 498 h 1573"/>
                <a:gd name="T16" fmla="*/ 918 w 2331"/>
                <a:gd name="T17" fmla="*/ 682 h 1573"/>
                <a:gd name="T18" fmla="*/ 176 w 2331"/>
                <a:gd name="T19" fmla="*/ 629 h 1573"/>
                <a:gd name="T20" fmla="*/ 570 w 2331"/>
                <a:gd name="T21" fmla="*/ 923 h 1573"/>
                <a:gd name="T22" fmla="*/ 1256 w 2331"/>
                <a:gd name="T23" fmla="*/ 749 h 1573"/>
                <a:gd name="T24" fmla="*/ 1164 w 2331"/>
                <a:gd name="T25" fmla="*/ 943 h 1573"/>
                <a:gd name="T26" fmla="*/ 1635 w 2331"/>
                <a:gd name="T27" fmla="*/ 991 h 1573"/>
                <a:gd name="T28" fmla="*/ 1704 w 2331"/>
                <a:gd name="T29" fmla="*/ 1137 h 1573"/>
                <a:gd name="T30" fmla="*/ 2243 w 2331"/>
                <a:gd name="T31" fmla="*/ 717 h 1573"/>
                <a:gd name="T32" fmla="*/ 2293 w 2331"/>
                <a:gd name="T33" fmla="*/ 619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31" h="1573">
                  <a:moveTo>
                    <a:pt x="2331" y="491"/>
                  </a:moveTo>
                  <a:cubicBezTo>
                    <a:pt x="2331" y="491"/>
                    <a:pt x="2232" y="97"/>
                    <a:pt x="2096" y="56"/>
                  </a:cubicBezTo>
                  <a:cubicBezTo>
                    <a:pt x="1961" y="16"/>
                    <a:pt x="1916" y="151"/>
                    <a:pt x="1945" y="194"/>
                  </a:cubicBezTo>
                  <a:cubicBezTo>
                    <a:pt x="1973" y="236"/>
                    <a:pt x="1908" y="263"/>
                    <a:pt x="1714" y="131"/>
                  </a:cubicBezTo>
                  <a:cubicBezTo>
                    <a:pt x="1520" y="0"/>
                    <a:pt x="1335" y="64"/>
                    <a:pt x="1325" y="153"/>
                  </a:cubicBezTo>
                  <a:cubicBezTo>
                    <a:pt x="1315" y="243"/>
                    <a:pt x="1103" y="277"/>
                    <a:pt x="914" y="141"/>
                  </a:cubicBezTo>
                  <a:cubicBezTo>
                    <a:pt x="726" y="6"/>
                    <a:pt x="501" y="141"/>
                    <a:pt x="580" y="263"/>
                  </a:cubicBezTo>
                  <a:cubicBezTo>
                    <a:pt x="659" y="384"/>
                    <a:pt x="803" y="502"/>
                    <a:pt x="979" y="498"/>
                  </a:cubicBezTo>
                  <a:cubicBezTo>
                    <a:pt x="1155" y="494"/>
                    <a:pt x="1050" y="643"/>
                    <a:pt x="918" y="682"/>
                  </a:cubicBezTo>
                  <a:cubicBezTo>
                    <a:pt x="787" y="720"/>
                    <a:pt x="352" y="577"/>
                    <a:pt x="176" y="629"/>
                  </a:cubicBezTo>
                  <a:cubicBezTo>
                    <a:pt x="0" y="682"/>
                    <a:pt x="293" y="961"/>
                    <a:pt x="570" y="923"/>
                  </a:cubicBezTo>
                  <a:cubicBezTo>
                    <a:pt x="848" y="884"/>
                    <a:pt x="1048" y="682"/>
                    <a:pt x="1256" y="749"/>
                  </a:cubicBezTo>
                  <a:cubicBezTo>
                    <a:pt x="1465" y="815"/>
                    <a:pt x="1247" y="891"/>
                    <a:pt x="1164" y="943"/>
                  </a:cubicBezTo>
                  <a:cubicBezTo>
                    <a:pt x="1080" y="995"/>
                    <a:pt x="1082" y="1121"/>
                    <a:pt x="1635" y="991"/>
                  </a:cubicBezTo>
                  <a:cubicBezTo>
                    <a:pt x="2188" y="862"/>
                    <a:pt x="1762" y="1109"/>
                    <a:pt x="1704" y="1137"/>
                  </a:cubicBezTo>
                  <a:cubicBezTo>
                    <a:pt x="1645" y="1165"/>
                    <a:pt x="1811" y="1573"/>
                    <a:pt x="2243" y="717"/>
                  </a:cubicBezTo>
                  <a:cubicBezTo>
                    <a:pt x="2293" y="619"/>
                    <a:pt x="2293" y="619"/>
                    <a:pt x="2293" y="619"/>
                  </a:cubicBezTo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22" name="Group 321">
            <a:extLst>
              <a:ext uri="{FF2B5EF4-FFF2-40B4-BE49-F238E27FC236}">
                <a16:creationId xmlns:a16="http://schemas.microsoft.com/office/drawing/2014/main" id="{01DBF25B-CB87-4B7E-8630-FF6B1FAD7E65}"/>
              </a:ext>
            </a:extLst>
          </p:cNvPr>
          <p:cNvGrpSpPr/>
          <p:nvPr/>
        </p:nvGrpSpPr>
        <p:grpSpPr>
          <a:xfrm>
            <a:off x="2001153" y="4745103"/>
            <a:ext cx="1121306" cy="3546515"/>
            <a:chOff x="6219825" y="3716338"/>
            <a:chExt cx="1384300" cy="4378325"/>
          </a:xfrm>
        </p:grpSpPr>
        <p:sp>
          <p:nvSpPr>
            <p:cNvPr id="323" name="Freeform 292">
              <a:extLst>
                <a:ext uri="{FF2B5EF4-FFF2-40B4-BE49-F238E27FC236}">
                  <a16:creationId xmlns:a16="http://schemas.microsoft.com/office/drawing/2014/main" id="{6C1BEBE5-B311-4BF8-ABA9-A357F823A8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0463" y="4125913"/>
              <a:ext cx="314325" cy="452438"/>
            </a:xfrm>
            <a:custGeom>
              <a:avLst/>
              <a:gdLst>
                <a:gd name="T0" fmla="*/ 13 w 109"/>
                <a:gd name="T1" fmla="*/ 20 h 156"/>
                <a:gd name="T2" fmla="*/ 73 w 109"/>
                <a:gd name="T3" fmla="*/ 3 h 156"/>
                <a:gd name="T4" fmla="*/ 94 w 109"/>
                <a:gd name="T5" fmla="*/ 17 h 156"/>
                <a:gd name="T6" fmla="*/ 108 w 109"/>
                <a:gd name="T7" fmla="*/ 127 h 156"/>
                <a:gd name="T8" fmla="*/ 94 w 109"/>
                <a:gd name="T9" fmla="*/ 146 h 156"/>
                <a:gd name="T10" fmla="*/ 32 w 109"/>
                <a:gd name="T11" fmla="*/ 155 h 156"/>
                <a:gd name="T12" fmla="*/ 13 w 109"/>
                <a:gd name="T13" fmla="*/ 140 h 156"/>
                <a:gd name="T14" fmla="*/ 1 w 109"/>
                <a:gd name="T15" fmla="*/ 38 h 156"/>
                <a:gd name="T16" fmla="*/ 13 w 109"/>
                <a:gd name="T17" fmla="*/ 2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56">
                  <a:moveTo>
                    <a:pt x="13" y="20"/>
                  </a:moveTo>
                  <a:cubicBezTo>
                    <a:pt x="73" y="3"/>
                    <a:pt x="73" y="3"/>
                    <a:pt x="73" y="3"/>
                  </a:cubicBezTo>
                  <a:cubicBezTo>
                    <a:pt x="83" y="0"/>
                    <a:pt x="93" y="7"/>
                    <a:pt x="94" y="1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9" y="136"/>
                    <a:pt x="103" y="144"/>
                    <a:pt x="94" y="146"/>
                  </a:cubicBezTo>
                  <a:cubicBezTo>
                    <a:pt x="32" y="155"/>
                    <a:pt x="32" y="155"/>
                    <a:pt x="32" y="155"/>
                  </a:cubicBezTo>
                  <a:cubicBezTo>
                    <a:pt x="23" y="156"/>
                    <a:pt x="14" y="150"/>
                    <a:pt x="13" y="140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30"/>
                    <a:pt x="5" y="22"/>
                    <a:pt x="13" y="20"/>
                  </a:cubicBezTo>
                  <a:close/>
                </a:path>
              </a:pathLst>
            </a:custGeom>
            <a:solidFill>
              <a:srgbClr val="CFD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4" name="Freeform 293">
              <a:extLst>
                <a:ext uri="{FF2B5EF4-FFF2-40B4-BE49-F238E27FC236}">
                  <a16:creationId xmlns:a16="http://schemas.microsoft.com/office/drawing/2014/main" id="{40557122-5E09-46ED-8712-DEB4A4B0F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1100" y="4152900"/>
              <a:ext cx="276225" cy="398463"/>
            </a:xfrm>
            <a:custGeom>
              <a:avLst/>
              <a:gdLst>
                <a:gd name="T0" fmla="*/ 11 w 96"/>
                <a:gd name="T1" fmla="*/ 18 h 138"/>
                <a:gd name="T2" fmla="*/ 64 w 96"/>
                <a:gd name="T3" fmla="*/ 3 h 138"/>
                <a:gd name="T4" fmla="*/ 83 w 96"/>
                <a:gd name="T5" fmla="*/ 15 h 138"/>
                <a:gd name="T6" fmla="*/ 95 w 96"/>
                <a:gd name="T7" fmla="*/ 112 h 138"/>
                <a:gd name="T8" fmla="*/ 82 w 96"/>
                <a:gd name="T9" fmla="*/ 129 h 138"/>
                <a:gd name="T10" fmla="*/ 28 w 96"/>
                <a:gd name="T11" fmla="*/ 137 h 138"/>
                <a:gd name="T12" fmla="*/ 11 w 96"/>
                <a:gd name="T13" fmla="*/ 124 h 138"/>
                <a:gd name="T14" fmla="*/ 0 w 96"/>
                <a:gd name="T15" fmla="*/ 34 h 138"/>
                <a:gd name="T16" fmla="*/ 11 w 96"/>
                <a:gd name="T17" fmla="*/ 1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38">
                  <a:moveTo>
                    <a:pt x="11" y="18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73" y="0"/>
                    <a:pt x="82" y="6"/>
                    <a:pt x="83" y="15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96" y="120"/>
                    <a:pt x="90" y="128"/>
                    <a:pt x="82" y="129"/>
                  </a:cubicBezTo>
                  <a:cubicBezTo>
                    <a:pt x="28" y="137"/>
                    <a:pt x="28" y="137"/>
                    <a:pt x="28" y="137"/>
                  </a:cubicBezTo>
                  <a:cubicBezTo>
                    <a:pt x="20" y="138"/>
                    <a:pt x="12" y="132"/>
                    <a:pt x="11" y="12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26"/>
                    <a:pt x="4" y="20"/>
                    <a:pt x="11" y="18"/>
                  </a:cubicBezTo>
                  <a:close/>
                </a:path>
              </a:pathLst>
            </a:custGeom>
            <a:solidFill>
              <a:srgbClr val="D7DF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5" name="Oval 294">
              <a:extLst>
                <a:ext uri="{FF2B5EF4-FFF2-40B4-BE49-F238E27FC236}">
                  <a16:creationId xmlns:a16="http://schemas.microsoft.com/office/drawing/2014/main" id="{CE8AF999-6C38-4F6B-A462-F41E0088B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50000" y="4254500"/>
              <a:ext cx="55563" cy="49213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6" name="Freeform 295">
              <a:extLst>
                <a:ext uri="{FF2B5EF4-FFF2-40B4-BE49-F238E27FC236}">
                  <a16:creationId xmlns:a16="http://schemas.microsoft.com/office/drawing/2014/main" id="{4142A6AC-5232-4AF1-954D-FA34E125AB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2688" y="4473575"/>
              <a:ext cx="115888" cy="123825"/>
            </a:xfrm>
            <a:custGeom>
              <a:avLst/>
              <a:gdLst>
                <a:gd name="T0" fmla="*/ 35 w 73"/>
                <a:gd name="T1" fmla="*/ 0 h 78"/>
                <a:gd name="T2" fmla="*/ 0 w 73"/>
                <a:gd name="T3" fmla="*/ 27 h 78"/>
                <a:gd name="T4" fmla="*/ 39 w 73"/>
                <a:gd name="T5" fmla="*/ 78 h 78"/>
                <a:gd name="T6" fmla="*/ 73 w 73"/>
                <a:gd name="T7" fmla="*/ 51 h 78"/>
                <a:gd name="T8" fmla="*/ 35 w 73"/>
                <a:gd name="T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8">
                  <a:moveTo>
                    <a:pt x="35" y="0"/>
                  </a:moveTo>
                  <a:lnTo>
                    <a:pt x="0" y="27"/>
                  </a:lnTo>
                  <a:lnTo>
                    <a:pt x="39" y="78"/>
                  </a:lnTo>
                  <a:lnTo>
                    <a:pt x="73" y="5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7" name="Freeform 296">
              <a:extLst>
                <a:ext uri="{FF2B5EF4-FFF2-40B4-BE49-F238E27FC236}">
                  <a16:creationId xmlns:a16="http://schemas.microsoft.com/office/drawing/2014/main" id="{F529482D-5600-4E95-8109-DB357D797C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9825" y="4322763"/>
              <a:ext cx="119063" cy="217488"/>
            </a:xfrm>
            <a:custGeom>
              <a:avLst/>
              <a:gdLst>
                <a:gd name="T0" fmla="*/ 6 w 41"/>
                <a:gd name="T1" fmla="*/ 2 h 75"/>
                <a:gd name="T2" fmla="*/ 6 w 41"/>
                <a:gd name="T3" fmla="*/ 2 h 75"/>
                <a:gd name="T4" fmla="*/ 1 w 41"/>
                <a:gd name="T5" fmla="*/ 10 h 75"/>
                <a:gd name="T6" fmla="*/ 11 w 41"/>
                <a:gd name="T7" fmla="*/ 69 h 75"/>
                <a:gd name="T8" fmla="*/ 18 w 41"/>
                <a:gd name="T9" fmla="*/ 75 h 75"/>
                <a:gd name="T10" fmla="*/ 30 w 41"/>
                <a:gd name="T11" fmla="*/ 73 h 75"/>
                <a:gd name="T12" fmla="*/ 40 w 41"/>
                <a:gd name="T13" fmla="*/ 57 h 75"/>
                <a:gd name="T14" fmla="*/ 37 w 41"/>
                <a:gd name="T15" fmla="*/ 35 h 75"/>
                <a:gd name="T16" fmla="*/ 6 w 41"/>
                <a:gd name="T17" fmla="*/ 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75"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3" y="3"/>
                    <a:pt x="0" y="7"/>
                    <a:pt x="1" y="10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73"/>
                    <a:pt x="14" y="75"/>
                    <a:pt x="18" y="75"/>
                  </a:cubicBezTo>
                  <a:cubicBezTo>
                    <a:pt x="30" y="73"/>
                    <a:pt x="30" y="73"/>
                    <a:pt x="30" y="73"/>
                  </a:cubicBezTo>
                  <a:cubicBezTo>
                    <a:pt x="37" y="72"/>
                    <a:pt x="41" y="65"/>
                    <a:pt x="40" y="57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5" y="20"/>
                    <a:pt x="19" y="0"/>
                    <a:pt x="6" y="2"/>
                  </a:cubicBez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8" name="Freeform 297">
              <a:extLst>
                <a:ext uri="{FF2B5EF4-FFF2-40B4-BE49-F238E27FC236}">
                  <a16:creationId xmlns:a16="http://schemas.microsoft.com/office/drawing/2014/main" id="{287FDF8F-39F3-40F8-B2F9-1F4CCEDF6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3963" y="4487863"/>
              <a:ext cx="733425" cy="693738"/>
            </a:xfrm>
            <a:custGeom>
              <a:avLst/>
              <a:gdLst>
                <a:gd name="T0" fmla="*/ 253 w 254"/>
                <a:gd name="T1" fmla="*/ 67 h 240"/>
                <a:gd name="T2" fmla="*/ 253 w 254"/>
                <a:gd name="T3" fmla="*/ 85 h 240"/>
                <a:gd name="T4" fmla="*/ 158 w 254"/>
                <a:gd name="T5" fmla="*/ 224 h 240"/>
                <a:gd name="T6" fmla="*/ 153 w 254"/>
                <a:gd name="T7" fmla="*/ 229 h 240"/>
                <a:gd name="T8" fmla="*/ 106 w 254"/>
                <a:gd name="T9" fmla="*/ 223 h 240"/>
                <a:gd name="T10" fmla="*/ 0 w 254"/>
                <a:gd name="T11" fmla="*/ 31 h 240"/>
                <a:gd name="T12" fmla="*/ 21 w 254"/>
                <a:gd name="T13" fmla="*/ 10 h 240"/>
                <a:gd name="T14" fmla="*/ 109 w 254"/>
                <a:gd name="T15" fmla="*/ 146 h 240"/>
                <a:gd name="T16" fmla="*/ 122 w 254"/>
                <a:gd name="T17" fmla="*/ 122 h 240"/>
                <a:gd name="T18" fmla="*/ 201 w 254"/>
                <a:gd name="T19" fmla="*/ 0 h 240"/>
                <a:gd name="T20" fmla="*/ 253 w 254"/>
                <a:gd name="T21" fmla="*/ 6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4" h="240">
                  <a:moveTo>
                    <a:pt x="253" y="67"/>
                  </a:moveTo>
                  <a:cubicBezTo>
                    <a:pt x="253" y="85"/>
                    <a:pt x="253" y="85"/>
                    <a:pt x="253" y="85"/>
                  </a:cubicBezTo>
                  <a:cubicBezTo>
                    <a:pt x="232" y="131"/>
                    <a:pt x="200" y="178"/>
                    <a:pt x="158" y="224"/>
                  </a:cubicBezTo>
                  <a:cubicBezTo>
                    <a:pt x="157" y="226"/>
                    <a:pt x="155" y="228"/>
                    <a:pt x="153" y="229"/>
                  </a:cubicBezTo>
                  <a:cubicBezTo>
                    <a:pt x="138" y="240"/>
                    <a:pt x="118" y="238"/>
                    <a:pt x="106" y="223"/>
                  </a:cubicBezTo>
                  <a:cubicBezTo>
                    <a:pt x="62" y="170"/>
                    <a:pt x="24" y="106"/>
                    <a:pt x="0" y="3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09" y="146"/>
                    <a:pt x="109" y="146"/>
                    <a:pt x="109" y="146"/>
                  </a:cubicBezTo>
                  <a:cubicBezTo>
                    <a:pt x="113" y="138"/>
                    <a:pt x="118" y="130"/>
                    <a:pt x="122" y="122"/>
                  </a:cubicBezTo>
                  <a:cubicBezTo>
                    <a:pt x="148" y="71"/>
                    <a:pt x="163" y="17"/>
                    <a:pt x="201" y="0"/>
                  </a:cubicBezTo>
                  <a:cubicBezTo>
                    <a:pt x="231" y="7"/>
                    <a:pt x="254" y="34"/>
                    <a:pt x="253" y="67"/>
                  </a:cubicBezTo>
                  <a:close/>
                </a:path>
              </a:pathLst>
            </a:custGeom>
            <a:solidFill>
              <a:srgbClr val="445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9" name="Freeform 298">
              <a:extLst>
                <a:ext uri="{FF2B5EF4-FFF2-40B4-BE49-F238E27FC236}">
                  <a16:creationId xmlns:a16="http://schemas.microsoft.com/office/drawing/2014/main" id="{DD0166B5-5AEC-475B-8DD0-34C63F764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6388" y="4487863"/>
              <a:ext cx="381000" cy="661988"/>
            </a:xfrm>
            <a:custGeom>
              <a:avLst/>
              <a:gdLst>
                <a:gd name="T0" fmla="*/ 131 w 132"/>
                <a:gd name="T1" fmla="*/ 67 h 229"/>
                <a:gd name="T2" fmla="*/ 131 w 132"/>
                <a:gd name="T3" fmla="*/ 85 h 229"/>
                <a:gd name="T4" fmla="*/ 36 w 132"/>
                <a:gd name="T5" fmla="*/ 224 h 229"/>
                <a:gd name="T6" fmla="*/ 31 w 132"/>
                <a:gd name="T7" fmla="*/ 229 h 229"/>
                <a:gd name="T8" fmla="*/ 0 w 132"/>
                <a:gd name="T9" fmla="*/ 122 h 229"/>
                <a:gd name="T10" fmla="*/ 79 w 132"/>
                <a:gd name="T11" fmla="*/ 0 h 229"/>
                <a:gd name="T12" fmla="*/ 131 w 132"/>
                <a:gd name="T13" fmla="*/ 6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229">
                  <a:moveTo>
                    <a:pt x="131" y="67"/>
                  </a:moveTo>
                  <a:cubicBezTo>
                    <a:pt x="131" y="85"/>
                    <a:pt x="131" y="85"/>
                    <a:pt x="131" y="85"/>
                  </a:cubicBezTo>
                  <a:cubicBezTo>
                    <a:pt x="110" y="131"/>
                    <a:pt x="78" y="178"/>
                    <a:pt x="36" y="224"/>
                  </a:cubicBezTo>
                  <a:cubicBezTo>
                    <a:pt x="35" y="226"/>
                    <a:pt x="33" y="228"/>
                    <a:pt x="31" y="229"/>
                  </a:cubicBezTo>
                  <a:cubicBezTo>
                    <a:pt x="6" y="197"/>
                    <a:pt x="1" y="149"/>
                    <a:pt x="0" y="122"/>
                  </a:cubicBezTo>
                  <a:cubicBezTo>
                    <a:pt x="26" y="71"/>
                    <a:pt x="41" y="17"/>
                    <a:pt x="79" y="0"/>
                  </a:cubicBezTo>
                  <a:cubicBezTo>
                    <a:pt x="109" y="7"/>
                    <a:pt x="132" y="34"/>
                    <a:pt x="131" y="67"/>
                  </a:cubicBezTo>
                  <a:close/>
                </a:path>
              </a:pathLst>
            </a:custGeom>
            <a:solidFill>
              <a:srgbClr val="283D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0" name="Freeform 299">
              <a:extLst>
                <a:ext uri="{FF2B5EF4-FFF2-40B4-BE49-F238E27FC236}">
                  <a16:creationId xmlns:a16="http://schemas.microsoft.com/office/drawing/2014/main" id="{8E2178DF-CB83-4CF7-8421-E31408ADD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8425" y="4430713"/>
              <a:ext cx="109538" cy="123825"/>
            </a:xfrm>
            <a:custGeom>
              <a:avLst/>
              <a:gdLst>
                <a:gd name="T0" fmla="*/ 38 w 69"/>
                <a:gd name="T1" fmla="*/ 0 h 78"/>
                <a:gd name="T2" fmla="*/ 0 w 69"/>
                <a:gd name="T3" fmla="*/ 22 h 78"/>
                <a:gd name="T4" fmla="*/ 31 w 69"/>
                <a:gd name="T5" fmla="*/ 78 h 78"/>
                <a:gd name="T6" fmla="*/ 69 w 69"/>
                <a:gd name="T7" fmla="*/ 56 h 78"/>
                <a:gd name="T8" fmla="*/ 38 w 69"/>
                <a:gd name="T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78">
                  <a:moveTo>
                    <a:pt x="38" y="0"/>
                  </a:moveTo>
                  <a:lnTo>
                    <a:pt x="0" y="22"/>
                  </a:lnTo>
                  <a:lnTo>
                    <a:pt x="31" y="78"/>
                  </a:lnTo>
                  <a:lnTo>
                    <a:pt x="69" y="5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1" name="Freeform 300">
              <a:extLst>
                <a:ext uri="{FF2B5EF4-FFF2-40B4-BE49-F238E27FC236}">
                  <a16:creationId xmlns:a16="http://schemas.microsoft.com/office/drawing/2014/main" id="{6CD576C6-C248-47D2-959A-9F8BC2D3C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863" y="4279900"/>
              <a:ext cx="142875" cy="217488"/>
            </a:xfrm>
            <a:custGeom>
              <a:avLst/>
              <a:gdLst>
                <a:gd name="T0" fmla="*/ 5 w 49"/>
                <a:gd name="T1" fmla="*/ 4 h 75"/>
                <a:gd name="T2" fmla="*/ 5 w 49"/>
                <a:gd name="T3" fmla="*/ 4 h 75"/>
                <a:gd name="T4" fmla="*/ 1 w 49"/>
                <a:gd name="T5" fmla="*/ 13 h 75"/>
                <a:gd name="T6" fmla="*/ 19 w 49"/>
                <a:gd name="T7" fmla="*/ 70 h 75"/>
                <a:gd name="T8" fmla="*/ 27 w 49"/>
                <a:gd name="T9" fmla="*/ 74 h 75"/>
                <a:gd name="T10" fmla="*/ 39 w 49"/>
                <a:gd name="T11" fmla="*/ 71 h 75"/>
                <a:gd name="T12" fmla="*/ 46 w 49"/>
                <a:gd name="T13" fmla="*/ 53 h 75"/>
                <a:gd name="T14" fmla="*/ 41 w 49"/>
                <a:gd name="T15" fmla="*/ 32 h 75"/>
                <a:gd name="T16" fmla="*/ 5 w 49"/>
                <a:gd name="T17" fmla="*/ 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2" y="5"/>
                    <a:pt x="0" y="9"/>
                    <a:pt x="1" y="13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3"/>
                    <a:pt x="24" y="75"/>
                    <a:pt x="27" y="74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45" y="69"/>
                    <a:pt x="49" y="61"/>
                    <a:pt x="46" y="53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36" y="17"/>
                    <a:pt x="18" y="0"/>
                    <a:pt x="5" y="4"/>
                  </a:cubicBez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2" name="Freeform 301">
              <a:extLst>
                <a:ext uri="{FF2B5EF4-FFF2-40B4-BE49-F238E27FC236}">
                  <a16:creationId xmlns:a16="http://schemas.microsoft.com/office/drawing/2014/main" id="{B0A76886-3CBC-4A6E-8514-7CF392897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9063" y="4371975"/>
              <a:ext cx="84138" cy="111125"/>
            </a:xfrm>
            <a:custGeom>
              <a:avLst/>
              <a:gdLst>
                <a:gd name="T0" fmla="*/ 0 w 29"/>
                <a:gd name="T1" fmla="*/ 30 h 38"/>
                <a:gd name="T2" fmla="*/ 14 w 29"/>
                <a:gd name="T3" fmla="*/ 38 h 38"/>
                <a:gd name="T4" fmla="*/ 27 w 29"/>
                <a:gd name="T5" fmla="*/ 12 h 38"/>
                <a:gd name="T6" fmla="*/ 24 w 29"/>
                <a:gd name="T7" fmla="*/ 2 h 38"/>
                <a:gd name="T8" fmla="*/ 24 w 29"/>
                <a:gd name="T9" fmla="*/ 2 h 38"/>
                <a:gd name="T10" fmla="*/ 13 w 29"/>
                <a:gd name="T11" fmla="*/ 5 h 38"/>
                <a:gd name="T12" fmla="*/ 0 w 29"/>
                <a:gd name="T13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8">
                  <a:moveTo>
                    <a:pt x="0" y="30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9" y="8"/>
                    <a:pt x="27" y="4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0" y="0"/>
                    <a:pt x="15" y="1"/>
                    <a:pt x="13" y="5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3" name="Freeform 302">
              <a:extLst>
                <a:ext uri="{FF2B5EF4-FFF2-40B4-BE49-F238E27FC236}">
                  <a16:creationId xmlns:a16="http://schemas.microsoft.com/office/drawing/2014/main" id="{EBBA2890-3E8B-4C14-95F6-C2F0C3CCE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7375" y="7785100"/>
              <a:ext cx="242888" cy="204788"/>
            </a:xfrm>
            <a:custGeom>
              <a:avLst/>
              <a:gdLst>
                <a:gd name="T0" fmla="*/ 59 w 84"/>
                <a:gd name="T1" fmla="*/ 0 h 71"/>
                <a:gd name="T2" fmla="*/ 59 w 84"/>
                <a:gd name="T3" fmla="*/ 14 h 71"/>
                <a:gd name="T4" fmla="*/ 0 w 84"/>
                <a:gd name="T5" fmla="*/ 53 h 71"/>
                <a:gd name="T6" fmla="*/ 8 w 84"/>
                <a:gd name="T7" fmla="*/ 62 h 71"/>
                <a:gd name="T8" fmla="*/ 84 w 84"/>
                <a:gd name="T9" fmla="*/ 25 h 71"/>
                <a:gd name="T10" fmla="*/ 82 w 84"/>
                <a:gd name="T11" fmla="*/ 0 h 71"/>
                <a:gd name="T12" fmla="*/ 59 w 84"/>
                <a:gd name="T1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71">
                  <a:moveTo>
                    <a:pt x="59" y="0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39" y="71"/>
                    <a:pt x="84" y="25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FEE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4" name="Freeform 303">
              <a:extLst>
                <a:ext uri="{FF2B5EF4-FFF2-40B4-BE49-F238E27FC236}">
                  <a16:creationId xmlns:a16="http://schemas.microsoft.com/office/drawing/2014/main" id="{F081A1A5-5326-437E-A069-FBAA141C4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6888" y="7842250"/>
              <a:ext cx="381000" cy="179388"/>
            </a:xfrm>
            <a:custGeom>
              <a:avLst/>
              <a:gdLst>
                <a:gd name="T0" fmla="*/ 0 w 132"/>
                <a:gd name="T1" fmla="*/ 47 h 62"/>
                <a:gd name="T2" fmla="*/ 31 w 132"/>
                <a:gd name="T3" fmla="*/ 31 h 62"/>
                <a:gd name="T4" fmla="*/ 66 w 132"/>
                <a:gd name="T5" fmla="*/ 36 h 62"/>
                <a:gd name="T6" fmla="*/ 117 w 132"/>
                <a:gd name="T7" fmla="*/ 0 h 62"/>
                <a:gd name="T8" fmla="*/ 117 w 132"/>
                <a:gd name="T9" fmla="*/ 31 h 62"/>
                <a:gd name="T10" fmla="*/ 51 w 132"/>
                <a:gd name="T11" fmla="*/ 58 h 62"/>
                <a:gd name="T12" fmla="*/ 0 w 132"/>
                <a:gd name="T13" fmla="*/ 4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62">
                  <a:moveTo>
                    <a:pt x="0" y="47"/>
                  </a:moveTo>
                  <a:cubicBezTo>
                    <a:pt x="5" y="40"/>
                    <a:pt x="15" y="35"/>
                    <a:pt x="31" y="31"/>
                  </a:cubicBezTo>
                  <a:cubicBezTo>
                    <a:pt x="31" y="31"/>
                    <a:pt x="46" y="49"/>
                    <a:pt x="66" y="36"/>
                  </a:cubicBezTo>
                  <a:cubicBezTo>
                    <a:pt x="86" y="22"/>
                    <a:pt x="117" y="0"/>
                    <a:pt x="117" y="0"/>
                  </a:cubicBezTo>
                  <a:cubicBezTo>
                    <a:pt x="117" y="0"/>
                    <a:pt x="132" y="14"/>
                    <a:pt x="117" y="31"/>
                  </a:cubicBezTo>
                  <a:cubicBezTo>
                    <a:pt x="117" y="31"/>
                    <a:pt x="101" y="22"/>
                    <a:pt x="51" y="58"/>
                  </a:cubicBezTo>
                  <a:cubicBezTo>
                    <a:pt x="51" y="58"/>
                    <a:pt x="31" y="62"/>
                    <a:pt x="0" y="47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5" name="Freeform 304">
              <a:extLst>
                <a:ext uri="{FF2B5EF4-FFF2-40B4-BE49-F238E27FC236}">
                  <a16:creationId xmlns:a16="http://schemas.microsoft.com/office/drawing/2014/main" id="{40FCB24D-F5A2-4C0E-9A1A-93C20CC9E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6450" y="7926388"/>
              <a:ext cx="28575" cy="84138"/>
            </a:xfrm>
            <a:custGeom>
              <a:avLst/>
              <a:gdLst>
                <a:gd name="T0" fmla="*/ 0 w 10"/>
                <a:gd name="T1" fmla="*/ 1 h 29"/>
                <a:gd name="T2" fmla="*/ 1 w 10"/>
                <a:gd name="T3" fmla="*/ 29 h 29"/>
                <a:gd name="T4" fmla="*/ 6 w 10"/>
                <a:gd name="T5" fmla="*/ 29 h 29"/>
                <a:gd name="T6" fmla="*/ 10 w 10"/>
                <a:gd name="T7" fmla="*/ 2 h 29"/>
                <a:gd name="T8" fmla="*/ 0 w 10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9">
                  <a:moveTo>
                    <a:pt x="0" y="1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0"/>
                    <a:pt x="0" y="1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6" name="Freeform 305">
              <a:extLst>
                <a:ext uri="{FF2B5EF4-FFF2-40B4-BE49-F238E27FC236}">
                  <a16:creationId xmlns:a16="http://schemas.microsoft.com/office/drawing/2014/main" id="{3895999B-51DF-41D1-B9B0-032B4B7A3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5338" y="7856538"/>
              <a:ext cx="242888" cy="206375"/>
            </a:xfrm>
            <a:custGeom>
              <a:avLst/>
              <a:gdLst>
                <a:gd name="T0" fmla="*/ 59 w 84"/>
                <a:gd name="T1" fmla="*/ 0 h 71"/>
                <a:gd name="T2" fmla="*/ 59 w 84"/>
                <a:gd name="T3" fmla="*/ 14 h 71"/>
                <a:gd name="T4" fmla="*/ 0 w 84"/>
                <a:gd name="T5" fmla="*/ 53 h 71"/>
                <a:gd name="T6" fmla="*/ 8 w 84"/>
                <a:gd name="T7" fmla="*/ 62 h 71"/>
                <a:gd name="T8" fmla="*/ 84 w 84"/>
                <a:gd name="T9" fmla="*/ 25 h 71"/>
                <a:gd name="T10" fmla="*/ 81 w 84"/>
                <a:gd name="T11" fmla="*/ 0 h 71"/>
                <a:gd name="T12" fmla="*/ 59 w 84"/>
                <a:gd name="T1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71">
                  <a:moveTo>
                    <a:pt x="59" y="0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39" y="71"/>
                    <a:pt x="84" y="25"/>
                  </a:cubicBezTo>
                  <a:cubicBezTo>
                    <a:pt x="81" y="0"/>
                    <a:pt x="81" y="0"/>
                    <a:pt x="81" y="0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FEE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7" name="Freeform 306">
              <a:extLst>
                <a:ext uri="{FF2B5EF4-FFF2-40B4-BE49-F238E27FC236}">
                  <a16:creationId xmlns:a16="http://schemas.microsoft.com/office/drawing/2014/main" id="{1095767F-705C-48A1-9922-8819FA982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4850" y="7915275"/>
              <a:ext cx="382588" cy="179388"/>
            </a:xfrm>
            <a:custGeom>
              <a:avLst/>
              <a:gdLst>
                <a:gd name="T0" fmla="*/ 0 w 132"/>
                <a:gd name="T1" fmla="*/ 47 h 62"/>
                <a:gd name="T2" fmla="*/ 31 w 132"/>
                <a:gd name="T3" fmla="*/ 31 h 62"/>
                <a:gd name="T4" fmla="*/ 66 w 132"/>
                <a:gd name="T5" fmla="*/ 36 h 62"/>
                <a:gd name="T6" fmla="*/ 117 w 132"/>
                <a:gd name="T7" fmla="*/ 0 h 62"/>
                <a:gd name="T8" fmla="*/ 117 w 132"/>
                <a:gd name="T9" fmla="*/ 31 h 62"/>
                <a:gd name="T10" fmla="*/ 50 w 132"/>
                <a:gd name="T11" fmla="*/ 58 h 62"/>
                <a:gd name="T12" fmla="*/ 0 w 132"/>
                <a:gd name="T13" fmla="*/ 4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62">
                  <a:moveTo>
                    <a:pt x="0" y="47"/>
                  </a:moveTo>
                  <a:cubicBezTo>
                    <a:pt x="5" y="40"/>
                    <a:pt x="15" y="34"/>
                    <a:pt x="31" y="31"/>
                  </a:cubicBezTo>
                  <a:cubicBezTo>
                    <a:pt x="31" y="31"/>
                    <a:pt x="46" y="49"/>
                    <a:pt x="66" y="36"/>
                  </a:cubicBezTo>
                  <a:cubicBezTo>
                    <a:pt x="86" y="22"/>
                    <a:pt x="117" y="0"/>
                    <a:pt x="117" y="0"/>
                  </a:cubicBezTo>
                  <a:cubicBezTo>
                    <a:pt x="117" y="0"/>
                    <a:pt x="132" y="13"/>
                    <a:pt x="117" y="31"/>
                  </a:cubicBezTo>
                  <a:cubicBezTo>
                    <a:pt x="117" y="31"/>
                    <a:pt x="101" y="22"/>
                    <a:pt x="50" y="58"/>
                  </a:cubicBezTo>
                  <a:cubicBezTo>
                    <a:pt x="50" y="58"/>
                    <a:pt x="31" y="62"/>
                    <a:pt x="0" y="47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8" name="Freeform 307">
              <a:extLst>
                <a:ext uri="{FF2B5EF4-FFF2-40B4-BE49-F238E27FC236}">
                  <a16:creationId xmlns:a16="http://schemas.microsoft.com/office/drawing/2014/main" id="{687FD4A7-D529-49B4-A89F-3C70C6A072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4413" y="7999413"/>
              <a:ext cx="28575" cy="82550"/>
            </a:xfrm>
            <a:custGeom>
              <a:avLst/>
              <a:gdLst>
                <a:gd name="T0" fmla="*/ 0 w 10"/>
                <a:gd name="T1" fmla="*/ 1 h 29"/>
                <a:gd name="T2" fmla="*/ 1 w 10"/>
                <a:gd name="T3" fmla="*/ 29 h 29"/>
                <a:gd name="T4" fmla="*/ 5 w 10"/>
                <a:gd name="T5" fmla="*/ 29 h 29"/>
                <a:gd name="T6" fmla="*/ 10 w 10"/>
                <a:gd name="T7" fmla="*/ 2 h 29"/>
                <a:gd name="T8" fmla="*/ 0 w 10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9">
                  <a:moveTo>
                    <a:pt x="0" y="1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0"/>
                    <a:pt x="0" y="1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9" name="Freeform 308">
              <a:extLst>
                <a:ext uri="{FF2B5EF4-FFF2-40B4-BE49-F238E27FC236}">
                  <a16:creationId xmlns:a16="http://schemas.microsoft.com/office/drawing/2014/main" id="{BBFE2F1E-35BB-4B6C-AA32-30220E351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1813" y="5430838"/>
              <a:ext cx="366713" cy="2368550"/>
            </a:xfrm>
            <a:custGeom>
              <a:avLst/>
              <a:gdLst>
                <a:gd name="T0" fmla="*/ 127 w 127"/>
                <a:gd name="T1" fmla="*/ 532 h 819"/>
                <a:gd name="T2" fmla="*/ 102 w 127"/>
                <a:gd name="T3" fmla="*/ 817 h 819"/>
                <a:gd name="T4" fmla="*/ 95 w 127"/>
                <a:gd name="T5" fmla="*/ 818 h 819"/>
                <a:gd name="T6" fmla="*/ 75 w 127"/>
                <a:gd name="T7" fmla="*/ 819 h 819"/>
                <a:gd name="T8" fmla="*/ 2 w 127"/>
                <a:gd name="T9" fmla="*/ 400 h 819"/>
                <a:gd name="T10" fmla="*/ 0 w 127"/>
                <a:gd name="T11" fmla="*/ 381 h 819"/>
                <a:gd name="T12" fmla="*/ 24 w 127"/>
                <a:gd name="T13" fmla="*/ 3 h 819"/>
                <a:gd name="T14" fmla="*/ 33 w 127"/>
                <a:gd name="T15" fmla="*/ 5 h 819"/>
                <a:gd name="T16" fmla="*/ 110 w 127"/>
                <a:gd name="T17" fmla="*/ 0 h 819"/>
                <a:gd name="T18" fmla="*/ 102 w 127"/>
                <a:gd name="T19" fmla="*/ 128 h 819"/>
                <a:gd name="T20" fmla="*/ 100 w 127"/>
                <a:gd name="T21" fmla="*/ 156 h 819"/>
                <a:gd name="T22" fmla="*/ 92 w 127"/>
                <a:gd name="T23" fmla="*/ 322 h 819"/>
                <a:gd name="T24" fmla="*/ 127 w 127"/>
                <a:gd name="T25" fmla="*/ 532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819">
                  <a:moveTo>
                    <a:pt x="127" y="532"/>
                  </a:moveTo>
                  <a:cubicBezTo>
                    <a:pt x="102" y="817"/>
                    <a:pt x="102" y="817"/>
                    <a:pt x="102" y="817"/>
                  </a:cubicBezTo>
                  <a:cubicBezTo>
                    <a:pt x="95" y="818"/>
                    <a:pt x="95" y="818"/>
                    <a:pt x="95" y="818"/>
                  </a:cubicBezTo>
                  <a:cubicBezTo>
                    <a:pt x="75" y="819"/>
                    <a:pt x="75" y="819"/>
                    <a:pt x="75" y="819"/>
                  </a:cubicBezTo>
                  <a:cubicBezTo>
                    <a:pt x="53" y="665"/>
                    <a:pt x="29" y="521"/>
                    <a:pt x="2" y="400"/>
                  </a:cubicBezTo>
                  <a:cubicBezTo>
                    <a:pt x="1" y="393"/>
                    <a:pt x="0" y="387"/>
                    <a:pt x="0" y="381"/>
                  </a:cubicBezTo>
                  <a:cubicBezTo>
                    <a:pt x="2" y="260"/>
                    <a:pt x="10" y="134"/>
                    <a:pt x="24" y="3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2" y="128"/>
                    <a:pt x="102" y="128"/>
                    <a:pt x="102" y="128"/>
                  </a:cubicBezTo>
                  <a:cubicBezTo>
                    <a:pt x="100" y="156"/>
                    <a:pt x="100" y="156"/>
                    <a:pt x="100" y="156"/>
                  </a:cubicBezTo>
                  <a:cubicBezTo>
                    <a:pt x="92" y="322"/>
                    <a:pt x="92" y="322"/>
                    <a:pt x="92" y="322"/>
                  </a:cubicBezTo>
                  <a:lnTo>
                    <a:pt x="127" y="532"/>
                  </a:lnTo>
                  <a:close/>
                </a:path>
              </a:pathLst>
            </a:custGeom>
            <a:solidFill>
              <a:srgbClr val="445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0" name="Freeform 309">
              <a:extLst>
                <a:ext uri="{FF2B5EF4-FFF2-40B4-BE49-F238E27FC236}">
                  <a16:creationId xmlns:a16="http://schemas.microsoft.com/office/drawing/2014/main" id="{0199ECD3-6BC9-4838-BA6C-64DEFCFAE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8663" y="5870575"/>
              <a:ext cx="169863" cy="1925638"/>
            </a:xfrm>
            <a:custGeom>
              <a:avLst/>
              <a:gdLst>
                <a:gd name="T0" fmla="*/ 107 w 107"/>
                <a:gd name="T1" fmla="*/ 692 h 1213"/>
                <a:gd name="T2" fmla="*/ 62 w 107"/>
                <a:gd name="T3" fmla="*/ 1211 h 1213"/>
                <a:gd name="T4" fmla="*/ 49 w 107"/>
                <a:gd name="T5" fmla="*/ 1213 h 1213"/>
                <a:gd name="T6" fmla="*/ 47 w 107"/>
                <a:gd name="T7" fmla="*/ 1213 h 1213"/>
                <a:gd name="T8" fmla="*/ 0 w 107"/>
                <a:gd name="T9" fmla="*/ 457 h 1213"/>
                <a:gd name="T10" fmla="*/ 25 w 107"/>
                <a:gd name="T11" fmla="*/ 0 h 1213"/>
                <a:gd name="T12" fmla="*/ 58 w 107"/>
                <a:gd name="T13" fmla="*/ 7 h 1213"/>
                <a:gd name="T14" fmla="*/ 44 w 107"/>
                <a:gd name="T15" fmla="*/ 310 h 1213"/>
                <a:gd name="T16" fmla="*/ 107 w 107"/>
                <a:gd name="T17" fmla="*/ 692 h 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1213">
                  <a:moveTo>
                    <a:pt x="107" y="692"/>
                  </a:moveTo>
                  <a:lnTo>
                    <a:pt x="62" y="1211"/>
                  </a:lnTo>
                  <a:lnTo>
                    <a:pt x="49" y="1213"/>
                  </a:lnTo>
                  <a:lnTo>
                    <a:pt x="47" y="1213"/>
                  </a:lnTo>
                  <a:lnTo>
                    <a:pt x="0" y="457"/>
                  </a:lnTo>
                  <a:lnTo>
                    <a:pt x="25" y="0"/>
                  </a:lnTo>
                  <a:lnTo>
                    <a:pt x="58" y="7"/>
                  </a:lnTo>
                  <a:lnTo>
                    <a:pt x="44" y="310"/>
                  </a:lnTo>
                  <a:lnTo>
                    <a:pt x="107" y="692"/>
                  </a:lnTo>
                  <a:close/>
                </a:path>
              </a:pathLst>
            </a:custGeom>
            <a:solidFill>
              <a:srgbClr val="355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1" name="Freeform 310">
              <a:extLst>
                <a:ext uri="{FF2B5EF4-FFF2-40B4-BE49-F238E27FC236}">
                  <a16:creationId xmlns:a16="http://schemas.microsoft.com/office/drawing/2014/main" id="{0023372E-71AD-4844-A10E-774930593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5175" y="5422900"/>
              <a:ext cx="488950" cy="2463800"/>
            </a:xfrm>
            <a:custGeom>
              <a:avLst/>
              <a:gdLst>
                <a:gd name="T0" fmla="*/ 129 w 169"/>
                <a:gd name="T1" fmla="*/ 3 h 852"/>
                <a:gd name="T2" fmla="*/ 154 w 169"/>
                <a:gd name="T3" fmla="*/ 67 h 852"/>
                <a:gd name="T4" fmla="*/ 155 w 169"/>
                <a:gd name="T5" fmla="*/ 72 h 852"/>
                <a:gd name="T6" fmla="*/ 100 w 169"/>
                <a:gd name="T7" fmla="*/ 390 h 852"/>
                <a:gd name="T8" fmla="*/ 98 w 169"/>
                <a:gd name="T9" fmla="*/ 411 h 852"/>
                <a:gd name="T10" fmla="*/ 116 w 169"/>
                <a:gd name="T11" fmla="*/ 556 h 852"/>
                <a:gd name="T12" fmla="*/ 117 w 169"/>
                <a:gd name="T13" fmla="*/ 573 h 852"/>
                <a:gd name="T14" fmla="*/ 95 w 169"/>
                <a:gd name="T15" fmla="*/ 852 h 852"/>
                <a:gd name="T16" fmla="*/ 67 w 169"/>
                <a:gd name="T17" fmla="*/ 852 h 852"/>
                <a:gd name="T18" fmla="*/ 3 w 169"/>
                <a:gd name="T19" fmla="*/ 440 h 852"/>
                <a:gd name="T20" fmla="*/ 3 w 169"/>
                <a:gd name="T21" fmla="*/ 434 h 852"/>
                <a:gd name="T22" fmla="*/ 0 w 169"/>
                <a:gd name="T23" fmla="*/ 0 h 852"/>
                <a:gd name="T24" fmla="*/ 129 w 169"/>
                <a:gd name="T25" fmla="*/ 3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9" h="852">
                  <a:moveTo>
                    <a:pt x="129" y="3"/>
                  </a:moveTo>
                  <a:cubicBezTo>
                    <a:pt x="139" y="22"/>
                    <a:pt x="147" y="43"/>
                    <a:pt x="154" y="67"/>
                  </a:cubicBezTo>
                  <a:cubicBezTo>
                    <a:pt x="154" y="69"/>
                    <a:pt x="155" y="71"/>
                    <a:pt x="155" y="72"/>
                  </a:cubicBezTo>
                  <a:cubicBezTo>
                    <a:pt x="169" y="177"/>
                    <a:pt x="145" y="283"/>
                    <a:pt x="100" y="390"/>
                  </a:cubicBezTo>
                  <a:cubicBezTo>
                    <a:pt x="98" y="397"/>
                    <a:pt x="97" y="404"/>
                    <a:pt x="98" y="411"/>
                  </a:cubicBezTo>
                  <a:cubicBezTo>
                    <a:pt x="116" y="556"/>
                    <a:pt x="116" y="556"/>
                    <a:pt x="116" y="556"/>
                  </a:cubicBezTo>
                  <a:cubicBezTo>
                    <a:pt x="118" y="561"/>
                    <a:pt x="118" y="567"/>
                    <a:pt x="117" y="573"/>
                  </a:cubicBezTo>
                  <a:cubicBezTo>
                    <a:pt x="95" y="852"/>
                    <a:pt x="95" y="852"/>
                    <a:pt x="95" y="852"/>
                  </a:cubicBezTo>
                  <a:cubicBezTo>
                    <a:pt x="67" y="852"/>
                    <a:pt x="67" y="852"/>
                    <a:pt x="67" y="852"/>
                  </a:cubicBezTo>
                  <a:cubicBezTo>
                    <a:pt x="3" y="440"/>
                    <a:pt x="3" y="440"/>
                    <a:pt x="3" y="440"/>
                  </a:cubicBezTo>
                  <a:cubicBezTo>
                    <a:pt x="3" y="438"/>
                    <a:pt x="3" y="436"/>
                    <a:pt x="3" y="434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9" y="3"/>
                  </a:lnTo>
                  <a:close/>
                </a:path>
              </a:pathLst>
            </a:custGeom>
            <a:solidFill>
              <a:srgbClr val="445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2" name="Freeform 311">
              <a:extLst>
                <a:ext uri="{FF2B5EF4-FFF2-40B4-BE49-F238E27FC236}">
                  <a16:creationId xmlns:a16="http://schemas.microsoft.com/office/drawing/2014/main" id="{81B82E93-56A8-4012-8538-282EAF45A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675" y="4241800"/>
              <a:ext cx="192088" cy="234950"/>
            </a:xfrm>
            <a:custGeom>
              <a:avLst/>
              <a:gdLst>
                <a:gd name="T0" fmla="*/ 0 w 121"/>
                <a:gd name="T1" fmla="*/ 40 h 148"/>
                <a:gd name="T2" fmla="*/ 28 w 121"/>
                <a:gd name="T3" fmla="*/ 148 h 148"/>
                <a:gd name="T4" fmla="*/ 121 w 121"/>
                <a:gd name="T5" fmla="*/ 139 h 148"/>
                <a:gd name="T6" fmla="*/ 79 w 121"/>
                <a:gd name="T7" fmla="*/ 0 h 148"/>
                <a:gd name="T8" fmla="*/ 0 w 121"/>
                <a:gd name="T9" fmla="*/ 4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48">
                  <a:moveTo>
                    <a:pt x="0" y="40"/>
                  </a:moveTo>
                  <a:lnTo>
                    <a:pt x="28" y="148"/>
                  </a:lnTo>
                  <a:lnTo>
                    <a:pt x="121" y="139"/>
                  </a:lnTo>
                  <a:lnTo>
                    <a:pt x="79" y="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4E5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3" name="Freeform 312">
              <a:extLst>
                <a:ext uri="{FF2B5EF4-FFF2-40B4-BE49-F238E27FC236}">
                  <a16:creationId xmlns:a16="http://schemas.microsoft.com/office/drawing/2014/main" id="{632B27F9-206A-4BAB-BFA6-3444A05144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1488" y="3832225"/>
              <a:ext cx="261938" cy="454025"/>
            </a:xfrm>
            <a:custGeom>
              <a:avLst/>
              <a:gdLst>
                <a:gd name="T0" fmla="*/ 33 w 91"/>
                <a:gd name="T1" fmla="*/ 0 h 157"/>
                <a:gd name="T2" fmla="*/ 5 w 91"/>
                <a:gd name="T3" fmla="*/ 57 h 157"/>
                <a:gd name="T4" fmla="*/ 6 w 91"/>
                <a:gd name="T5" fmla="*/ 157 h 157"/>
                <a:gd name="T6" fmla="*/ 78 w 91"/>
                <a:gd name="T7" fmla="*/ 152 h 157"/>
                <a:gd name="T8" fmla="*/ 33 w 91"/>
                <a:gd name="T9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57">
                  <a:moveTo>
                    <a:pt x="33" y="0"/>
                  </a:moveTo>
                  <a:cubicBezTo>
                    <a:pt x="33" y="0"/>
                    <a:pt x="10" y="19"/>
                    <a:pt x="5" y="57"/>
                  </a:cubicBezTo>
                  <a:cubicBezTo>
                    <a:pt x="0" y="96"/>
                    <a:pt x="2" y="148"/>
                    <a:pt x="6" y="157"/>
                  </a:cubicBezTo>
                  <a:cubicBezTo>
                    <a:pt x="7" y="156"/>
                    <a:pt x="78" y="152"/>
                    <a:pt x="78" y="152"/>
                  </a:cubicBezTo>
                  <a:cubicBezTo>
                    <a:pt x="78" y="152"/>
                    <a:pt x="91" y="30"/>
                    <a:pt x="33" y="0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4" name="Freeform 313">
              <a:extLst>
                <a:ext uri="{FF2B5EF4-FFF2-40B4-BE49-F238E27FC236}">
                  <a16:creationId xmlns:a16="http://schemas.microsoft.com/office/drawing/2014/main" id="{49F6AB04-9A75-4D9F-832D-B5EC9F4AA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4350" y="3800475"/>
              <a:ext cx="436563" cy="525463"/>
            </a:xfrm>
            <a:custGeom>
              <a:avLst/>
              <a:gdLst>
                <a:gd name="T0" fmla="*/ 96 w 151"/>
                <a:gd name="T1" fmla="*/ 3 h 182"/>
                <a:gd name="T2" fmla="*/ 17 w 151"/>
                <a:gd name="T3" fmla="*/ 14 h 182"/>
                <a:gd name="T4" fmla="*/ 7 w 151"/>
                <a:gd name="T5" fmla="*/ 101 h 182"/>
                <a:gd name="T6" fmla="*/ 32 w 151"/>
                <a:gd name="T7" fmla="*/ 181 h 182"/>
                <a:gd name="T8" fmla="*/ 104 w 151"/>
                <a:gd name="T9" fmla="*/ 162 h 182"/>
                <a:gd name="T10" fmla="*/ 151 w 151"/>
                <a:gd name="T11" fmla="*/ 141 h 182"/>
                <a:gd name="T12" fmla="*/ 144 w 151"/>
                <a:gd name="T13" fmla="*/ 22 h 182"/>
                <a:gd name="T14" fmla="*/ 96 w 151"/>
                <a:gd name="T15" fmla="*/ 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182">
                  <a:moveTo>
                    <a:pt x="96" y="3"/>
                  </a:moveTo>
                  <a:cubicBezTo>
                    <a:pt x="96" y="3"/>
                    <a:pt x="26" y="0"/>
                    <a:pt x="17" y="14"/>
                  </a:cubicBezTo>
                  <a:cubicBezTo>
                    <a:pt x="0" y="40"/>
                    <a:pt x="4" y="86"/>
                    <a:pt x="7" y="101"/>
                  </a:cubicBezTo>
                  <a:cubicBezTo>
                    <a:pt x="11" y="135"/>
                    <a:pt x="20" y="161"/>
                    <a:pt x="32" y="181"/>
                  </a:cubicBezTo>
                  <a:cubicBezTo>
                    <a:pt x="62" y="182"/>
                    <a:pt x="85" y="175"/>
                    <a:pt x="104" y="162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44" y="22"/>
                    <a:pt x="144" y="22"/>
                    <a:pt x="144" y="22"/>
                  </a:cubicBezTo>
                  <a:lnTo>
                    <a:pt x="96" y="3"/>
                  </a:ln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5" name="Freeform 314">
              <a:extLst>
                <a:ext uri="{FF2B5EF4-FFF2-40B4-BE49-F238E27FC236}">
                  <a16:creationId xmlns:a16="http://schemas.microsoft.com/office/drawing/2014/main" id="{596285C7-D779-42C4-9980-D60E3A4D0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1163" y="4435475"/>
              <a:ext cx="741363" cy="1114425"/>
            </a:xfrm>
            <a:custGeom>
              <a:avLst/>
              <a:gdLst>
                <a:gd name="T0" fmla="*/ 256 w 257"/>
                <a:gd name="T1" fmla="*/ 69 h 385"/>
                <a:gd name="T2" fmla="*/ 256 w 257"/>
                <a:gd name="T3" fmla="*/ 87 h 385"/>
                <a:gd name="T4" fmla="*/ 252 w 257"/>
                <a:gd name="T5" fmla="*/ 344 h 385"/>
                <a:gd name="T6" fmla="*/ 66 w 257"/>
                <a:gd name="T7" fmla="*/ 347 h 385"/>
                <a:gd name="T8" fmla="*/ 58 w 257"/>
                <a:gd name="T9" fmla="*/ 326 h 385"/>
                <a:gd name="T10" fmla="*/ 20 w 257"/>
                <a:gd name="T11" fmla="*/ 224 h 385"/>
                <a:gd name="T12" fmla="*/ 6 w 257"/>
                <a:gd name="T13" fmla="*/ 186 h 385"/>
                <a:gd name="T14" fmla="*/ 0 w 257"/>
                <a:gd name="T15" fmla="*/ 140 h 385"/>
                <a:gd name="T16" fmla="*/ 2 w 257"/>
                <a:gd name="T17" fmla="*/ 129 h 385"/>
                <a:gd name="T18" fmla="*/ 3 w 257"/>
                <a:gd name="T19" fmla="*/ 123 h 385"/>
                <a:gd name="T20" fmla="*/ 10 w 257"/>
                <a:gd name="T21" fmla="*/ 72 h 385"/>
                <a:gd name="T22" fmla="*/ 11 w 257"/>
                <a:gd name="T23" fmla="*/ 67 h 385"/>
                <a:gd name="T24" fmla="*/ 68 w 257"/>
                <a:gd name="T25" fmla="*/ 8 h 385"/>
                <a:gd name="T26" fmla="*/ 187 w 257"/>
                <a:gd name="T27" fmla="*/ 0 h 385"/>
                <a:gd name="T28" fmla="*/ 203 w 257"/>
                <a:gd name="T29" fmla="*/ 2 h 385"/>
                <a:gd name="T30" fmla="*/ 256 w 257"/>
                <a:gd name="T31" fmla="*/ 69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7" h="385">
                  <a:moveTo>
                    <a:pt x="256" y="69"/>
                  </a:moveTo>
                  <a:cubicBezTo>
                    <a:pt x="256" y="87"/>
                    <a:pt x="256" y="87"/>
                    <a:pt x="256" y="87"/>
                  </a:cubicBezTo>
                  <a:cubicBezTo>
                    <a:pt x="252" y="344"/>
                    <a:pt x="252" y="344"/>
                    <a:pt x="252" y="344"/>
                  </a:cubicBezTo>
                  <a:cubicBezTo>
                    <a:pt x="180" y="368"/>
                    <a:pt x="121" y="385"/>
                    <a:pt x="66" y="347"/>
                  </a:cubicBezTo>
                  <a:cubicBezTo>
                    <a:pt x="58" y="326"/>
                    <a:pt x="58" y="326"/>
                    <a:pt x="58" y="326"/>
                  </a:cubicBezTo>
                  <a:cubicBezTo>
                    <a:pt x="20" y="224"/>
                    <a:pt x="20" y="224"/>
                    <a:pt x="20" y="224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2" y="171"/>
                    <a:pt x="0" y="156"/>
                    <a:pt x="0" y="140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5" y="37"/>
                    <a:pt x="38" y="13"/>
                    <a:pt x="68" y="8"/>
                  </a:cubicBezTo>
                  <a:cubicBezTo>
                    <a:pt x="107" y="3"/>
                    <a:pt x="147" y="0"/>
                    <a:pt x="187" y="0"/>
                  </a:cubicBezTo>
                  <a:cubicBezTo>
                    <a:pt x="193" y="0"/>
                    <a:pt x="198" y="1"/>
                    <a:pt x="203" y="2"/>
                  </a:cubicBezTo>
                  <a:cubicBezTo>
                    <a:pt x="234" y="9"/>
                    <a:pt x="257" y="37"/>
                    <a:pt x="256" y="69"/>
                  </a:cubicBezTo>
                  <a:close/>
                </a:path>
              </a:pathLst>
            </a:custGeom>
            <a:solidFill>
              <a:srgbClr val="4E5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6" name="Freeform 315">
              <a:extLst>
                <a:ext uri="{FF2B5EF4-FFF2-40B4-BE49-F238E27FC236}">
                  <a16:creationId xmlns:a16="http://schemas.microsoft.com/office/drawing/2014/main" id="{F5F1AD0C-E3E0-4DF1-8104-99D88B4C1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5800" y="4259263"/>
              <a:ext cx="192088" cy="125413"/>
            </a:xfrm>
            <a:custGeom>
              <a:avLst/>
              <a:gdLst>
                <a:gd name="T0" fmla="*/ 0 w 121"/>
                <a:gd name="T1" fmla="*/ 39 h 79"/>
                <a:gd name="T2" fmla="*/ 10 w 121"/>
                <a:gd name="T3" fmla="*/ 79 h 79"/>
                <a:gd name="T4" fmla="*/ 121 w 121"/>
                <a:gd name="T5" fmla="*/ 49 h 79"/>
                <a:gd name="T6" fmla="*/ 101 w 121"/>
                <a:gd name="T7" fmla="*/ 0 h 79"/>
                <a:gd name="T8" fmla="*/ 0 w 121"/>
                <a:gd name="T9" fmla="*/ 3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79">
                  <a:moveTo>
                    <a:pt x="0" y="39"/>
                  </a:moveTo>
                  <a:lnTo>
                    <a:pt x="10" y="79"/>
                  </a:lnTo>
                  <a:lnTo>
                    <a:pt x="121" y="49"/>
                  </a:lnTo>
                  <a:lnTo>
                    <a:pt x="101" y="0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7" name="Freeform 316">
              <a:extLst>
                <a:ext uri="{FF2B5EF4-FFF2-40B4-BE49-F238E27FC236}">
                  <a16:creationId xmlns:a16="http://schemas.microsoft.com/office/drawing/2014/main" id="{7DF1DFA5-5071-4AF6-88C1-61BE8ECC03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8625" y="3716338"/>
              <a:ext cx="677863" cy="606425"/>
            </a:xfrm>
            <a:custGeom>
              <a:avLst/>
              <a:gdLst>
                <a:gd name="T0" fmla="*/ 124 w 235"/>
                <a:gd name="T1" fmla="*/ 208 h 210"/>
                <a:gd name="T2" fmla="*/ 211 w 235"/>
                <a:gd name="T3" fmla="*/ 168 h 210"/>
                <a:gd name="T4" fmla="*/ 172 w 235"/>
                <a:gd name="T5" fmla="*/ 15 h 210"/>
                <a:gd name="T6" fmla="*/ 48 w 235"/>
                <a:gd name="T7" fmla="*/ 40 h 210"/>
                <a:gd name="T8" fmla="*/ 124 w 235"/>
                <a:gd name="T9" fmla="*/ 20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210">
                  <a:moveTo>
                    <a:pt x="124" y="208"/>
                  </a:moveTo>
                  <a:cubicBezTo>
                    <a:pt x="124" y="208"/>
                    <a:pt x="187" y="210"/>
                    <a:pt x="211" y="168"/>
                  </a:cubicBezTo>
                  <a:cubicBezTo>
                    <a:pt x="235" y="126"/>
                    <a:pt x="200" y="30"/>
                    <a:pt x="172" y="15"/>
                  </a:cubicBezTo>
                  <a:cubicBezTo>
                    <a:pt x="144" y="0"/>
                    <a:pt x="61" y="16"/>
                    <a:pt x="48" y="40"/>
                  </a:cubicBezTo>
                  <a:cubicBezTo>
                    <a:pt x="0" y="121"/>
                    <a:pt x="150" y="65"/>
                    <a:pt x="124" y="208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8" name="Freeform 317">
              <a:extLst>
                <a:ext uri="{FF2B5EF4-FFF2-40B4-BE49-F238E27FC236}">
                  <a16:creationId xmlns:a16="http://schemas.microsoft.com/office/drawing/2014/main" id="{7D306E4F-05D5-4EAE-80F1-A20384DF1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2625" y="3871913"/>
              <a:ext cx="212725" cy="327025"/>
            </a:xfrm>
            <a:custGeom>
              <a:avLst/>
              <a:gdLst>
                <a:gd name="T0" fmla="*/ 0 w 74"/>
                <a:gd name="T1" fmla="*/ 0 h 113"/>
                <a:gd name="T2" fmla="*/ 34 w 74"/>
                <a:gd name="T3" fmla="*/ 14 h 113"/>
                <a:gd name="T4" fmla="*/ 60 w 74"/>
                <a:gd name="T5" fmla="*/ 41 h 113"/>
                <a:gd name="T6" fmla="*/ 64 w 74"/>
                <a:gd name="T7" fmla="*/ 50 h 113"/>
                <a:gd name="T8" fmla="*/ 66 w 74"/>
                <a:gd name="T9" fmla="*/ 54 h 113"/>
                <a:gd name="T10" fmla="*/ 68 w 74"/>
                <a:gd name="T11" fmla="*/ 58 h 113"/>
                <a:gd name="T12" fmla="*/ 71 w 74"/>
                <a:gd name="T13" fmla="*/ 67 h 113"/>
                <a:gd name="T14" fmla="*/ 73 w 74"/>
                <a:gd name="T15" fmla="*/ 76 h 113"/>
                <a:gd name="T16" fmla="*/ 74 w 74"/>
                <a:gd name="T17" fmla="*/ 86 h 113"/>
                <a:gd name="T18" fmla="*/ 74 w 74"/>
                <a:gd name="T19" fmla="*/ 95 h 113"/>
                <a:gd name="T20" fmla="*/ 73 w 74"/>
                <a:gd name="T21" fmla="*/ 113 h 113"/>
                <a:gd name="T22" fmla="*/ 72 w 74"/>
                <a:gd name="T23" fmla="*/ 95 h 113"/>
                <a:gd name="T24" fmla="*/ 71 w 74"/>
                <a:gd name="T25" fmla="*/ 86 h 113"/>
                <a:gd name="T26" fmla="*/ 70 w 74"/>
                <a:gd name="T27" fmla="*/ 77 h 113"/>
                <a:gd name="T28" fmla="*/ 67 w 74"/>
                <a:gd name="T29" fmla="*/ 68 h 113"/>
                <a:gd name="T30" fmla="*/ 64 w 74"/>
                <a:gd name="T31" fmla="*/ 60 h 113"/>
                <a:gd name="T32" fmla="*/ 63 w 74"/>
                <a:gd name="T33" fmla="*/ 55 h 113"/>
                <a:gd name="T34" fmla="*/ 61 w 74"/>
                <a:gd name="T35" fmla="*/ 51 h 113"/>
                <a:gd name="T36" fmla="*/ 57 w 74"/>
                <a:gd name="T37" fmla="*/ 43 h 113"/>
                <a:gd name="T38" fmla="*/ 32 w 74"/>
                <a:gd name="T39" fmla="*/ 17 h 113"/>
                <a:gd name="T40" fmla="*/ 25 w 74"/>
                <a:gd name="T41" fmla="*/ 11 h 113"/>
                <a:gd name="T42" fmla="*/ 17 w 74"/>
                <a:gd name="T43" fmla="*/ 7 h 113"/>
                <a:gd name="T44" fmla="*/ 0 w 74"/>
                <a:gd name="T45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113">
                  <a:moveTo>
                    <a:pt x="0" y="0"/>
                  </a:moveTo>
                  <a:cubicBezTo>
                    <a:pt x="12" y="2"/>
                    <a:pt x="24" y="7"/>
                    <a:pt x="34" y="14"/>
                  </a:cubicBezTo>
                  <a:cubicBezTo>
                    <a:pt x="45" y="21"/>
                    <a:pt x="54" y="30"/>
                    <a:pt x="60" y="41"/>
                  </a:cubicBezTo>
                  <a:cubicBezTo>
                    <a:pt x="62" y="44"/>
                    <a:pt x="63" y="47"/>
                    <a:pt x="64" y="50"/>
                  </a:cubicBezTo>
                  <a:cubicBezTo>
                    <a:pt x="65" y="51"/>
                    <a:pt x="66" y="52"/>
                    <a:pt x="66" y="54"/>
                  </a:cubicBezTo>
                  <a:cubicBezTo>
                    <a:pt x="68" y="58"/>
                    <a:pt x="68" y="58"/>
                    <a:pt x="68" y="58"/>
                  </a:cubicBezTo>
                  <a:cubicBezTo>
                    <a:pt x="69" y="61"/>
                    <a:pt x="70" y="64"/>
                    <a:pt x="71" y="67"/>
                  </a:cubicBezTo>
                  <a:cubicBezTo>
                    <a:pt x="71" y="70"/>
                    <a:pt x="72" y="73"/>
                    <a:pt x="73" y="76"/>
                  </a:cubicBezTo>
                  <a:cubicBezTo>
                    <a:pt x="73" y="79"/>
                    <a:pt x="73" y="82"/>
                    <a:pt x="74" y="86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74" y="101"/>
                    <a:pt x="74" y="107"/>
                    <a:pt x="73" y="113"/>
                  </a:cubicBezTo>
                  <a:cubicBezTo>
                    <a:pt x="73" y="107"/>
                    <a:pt x="73" y="101"/>
                    <a:pt x="72" y="95"/>
                  </a:cubicBezTo>
                  <a:cubicBezTo>
                    <a:pt x="71" y="86"/>
                    <a:pt x="71" y="86"/>
                    <a:pt x="71" y="86"/>
                  </a:cubicBezTo>
                  <a:cubicBezTo>
                    <a:pt x="71" y="83"/>
                    <a:pt x="70" y="80"/>
                    <a:pt x="70" y="77"/>
                  </a:cubicBezTo>
                  <a:cubicBezTo>
                    <a:pt x="69" y="74"/>
                    <a:pt x="68" y="71"/>
                    <a:pt x="67" y="68"/>
                  </a:cubicBezTo>
                  <a:cubicBezTo>
                    <a:pt x="67" y="65"/>
                    <a:pt x="65" y="62"/>
                    <a:pt x="64" y="60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62" y="54"/>
                    <a:pt x="61" y="53"/>
                    <a:pt x="61" y="51"/>
                  </a:cubicBezTo>
                  <a:cubicBezTo>
                    <a:pt x="59" y="49"/>
                    <a:pt x="58" y="46"/>
                    <a:pt x="57" y="43"/>
                  </a:cubicBezTo>
                  <a:cubicBezTo>
                    <a:pt x="50" y="33"/>
                    <a:pt x="42" y="24"/>
                    <a:pt x="32" y="17"/>
                  </a:cubicBezTo>
                  <a:cubicBezTo>
                    <a:pt x="30" y="15"/>
                    <a:pt x="28" y="13"/>
                    <a:pt x="25" y="11"/>
                  </a:cubicBezTo>
                  <a:cubicBezTo>
                    <a:pt x="22" y="10"/>
                    <a:pt x="20" y="8"/>
                    <a:pt x="17" y="7"/>
                  </a:cubicBezTo>
                  <a:cubicBezTo>
                    <a:pt x="12" y="4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4E5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9" name="Freeform 318">
              <a:extLst>
                <a:ext uri="{FF2B5EF4-FFF2-40B4-BE49-F238E27FC236}">
                  <a16:creationId xmlns:a16="http://schemas.microsoft.com/office/drawing/2014/main" id="{710AC163-537C-4544-BB47-7EE4D78A3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1163" y="4040188"/>
              <a:ext cx="739775" cy="1347788"/>
            </a:xfrm>
            <a:custGeom>
              <a:avLst/>
              <a:gdLst>
                <a:gd name="T0" fmla="*/ 256 w 256"/>
                <a:gd name="T1" fmla="*/ 224 h 466"/>
                <a:gd name="T2" fmla="*/ 63 w 256"/>
                <a:gd name="T3" fmla="*/ 466 h 466"/>
                <a:gd name="T4" fmla="*/ 58 w 256"/>
                <a:gd name="T5" fmla="*/ 463 h 466"/>
                <a:gd name="T6" fmla="*/ 20 w 256"/>
                <a:gd name="T7" fmla="*/ 361 h 466"/>
                <a:gd name="T8" fmla="*/ 6 w 256"/>
                <a:gd name="T9" fmla="*/ 323 h 466"/>
                <a:gd name="T10" fmla="*/ 0 w 256"/>
                <a:gd name="T11" fmla="*/ 277 h 466"/>
                <a:gd name="T12" fmla="*/ 2 w 256"/>
                <a:gd name="T13" fmla="*/ 266 h 466"/>
                <a:gd name="T14" fmla="*/ 3 w 256"/>
                <a:gd name="T15" fmla="*/ 260 h 466"/>
                <a:gd name="T16" fmla="*/ 79 w 256"/>
                <a:gd name="T17" fmla="*/ 281 h 466"/>
                <a:gd name="T18" fmla="*/ 256 w 256"/>
                <a:gd name="T19" fmla="*/ 224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6" h="466">
                  <a:moveTo>
                    <a:pt x="256" y="224"/>
                  </a:moveTo>
                  <a:cubicBezTo>
                    <a:pt x="256" y="238"/>
                    <a:pt x="233" y="396"/>
                    <a:pt x="63" y="466"/>
                  </a:cubicBezTo>
                  <a:cubicBezTo>
                    <a:pt x="58" y="463"/>
                    <a:pt x="58" y="463"/>
                    <a:pt x="58" y="463"/>
                  </a:cubicBezTo>
                  <a:cubicBezTo>
                    <a:pt x="20" y="361"/>
                    <a:pt x="20" y="361"/>
                    <a:pt x="20" y="361"/>
                  </a:cubicBezTo>
                  <a:cubicBezTo>
                    <a:pt x="6" y="323"/>
                    <a:pt x="6" y="323"/>
                    <a:pt x="6" y="323"/>
                  </a:cubicBezTo>
                  <a:cubicBezTo>
                    <a:pt x="2" y="308"/>
                    <a:pt x="0" y="293"/>
                    <a:pt x="0" y="277"/>
                  </a:cubicBezTo>
                  <a:cubicBezTo>
                    <a:pt x="2" y="266"/>
                    <a:pt x="2" y="266"/>
                    <a:pt x="2" y="266"/>
                  </a:cubicBezTo>
                  <a:cubicBezTo>
                    <a:pt x="3" y="260"/>
                    <a:pt x="3" y="260"/>
                    <a:pt x="3" y="260"/>
                  </a:cubicBezTo>
                  <a:cubicBezTo>
                    <a:pt x="20" y="265"/>
                    <a:pt x="44" y="273"/>
                    <a:pt x="79" y="281"/>
                  </a:cubicBezTo>
                  <a:cubicBezTo>
                    <a:pt x="120" y="291"/>
                    <a:pt x="183" y="0"/>
                    <a:pt x="256" y="224"/>
                  </a:cubicBezTo>
                  <a:close/>
                </a:path>
              </a:pathLst>
            </a:custGeom>
            <a:solidFill>
              <a:srgbClr val="2D42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0" name="Freeform 319">
              <a:extLst>
                <a:ext uri="{FF2B5EF4-FFF2-40B4-BE49-F238E27FC236}">
                  <a16:creationId xmlns:a16="http://schemas.microsoft.com/office/drawing/2014/main" id="{3CD1D1DA-3EC8-4464-AF8A-9823892F1F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9063" y="4448175"/>
              <a:ext cx="1031875" cy="693738"/>
            </a:xfrm>
            <a:custGeom>
              <a:avLst/>
              <a:gdLst>
                <a:gd name="T0" fmla="*/ 357 w 357"/>
                <a:gd name="T1" fmla="*/ 65 h 240"/>
                <a:gd name="T2" fmla="*/ 357 w 357"/>
                <a:gd name="T3" fmla="*/ 83 h 240"/>
                <a:gd name="T4" fmla="*/ 260 w 357"/>
                <a:gd name="T5" fmla="*/ 225 h 240"/>
                <a:gd name="T6" fmla="*/ 211 w 357"/>
                <a:gd name="T7" fmla="*/ 227 h 240"/>
                <a:gd name="T8" fmla="*/ 103 w 357"/>
                <a:gd name="T9" fmla="*/ 125 h 240"/>
                <a:gd name="T10" fmla="*/ 0 w 357"/>
                <a:gd name="T11" fmla="*/ 26 h 240"/>
                <a:gd name="T12" fmla="*/ 21 w 357"/>
                <a:gd name="T13" fmla="*/ 6 h 240"/>
                <a:gd name="T14" fmla="*/ 111 w 357"/>
                <a:gd name="T15" fmla="*/ 68 h 240"/>
                <a:gd name="T16" fmla="*/ 212 w 357"/>
                <a:gd name="T17" fmla="*/ 144 h 240"/>
                <a:gd name="T18" fmla="*/ 287 w 357"/>
                <a:gd name="T19" fmla="*/ 16 h 240"/>
                <a:gd name="T20" fmla="*/ 331 w 357"/>
                <a:gd name="T21" fmla="*/ 11 h 240"/>
                <a:gd name="T22" fmla="*/ 357 w 357"/>
                <a:gd name="T23" fmla="*/ 6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7" h="240">
                  <a:moveTo>
                    <a:pt x="357" y="65"/>
                  </a:moveTo>
                  <a:cubicBezTo>
                    <a:pt x="357" y="83"/>
                    <a:pt x="357" y="83"/>
                    <a:pt x="357" y="83"/>
                  </a:cubicBezTo>
                  <a:cubicBezTo>
                    <a:pt x="335" y="130"/>
                    <a:pt x="303" y="177"/>
                    <a:pt x="260" y="225"/>
                  </a:cubicBezTo>
                  <a:cubicBezTo>
                    <a:pt x="247" y="239"/>
                    <a:pt x="225" y="240"/>
                    <a:pt x="211" y="227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11" y="68"/>
                    <a:pt x="111" y="68"/>
                    <a:pt x="111" y="68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39" y="89"/>
                    <a:pt x="264" y="44"/>
                    <a:pt x="287" y="16"/>
                  </a:cubicBezTo>
                  <a:cubicBezTo>
                    <a:pt x="298" y="2"/>
                    <a:pt x="318" y="0"/>
                    <a:pt x="331" y="11"/>
                  </a:cubicBezTo>
                  <a:cubicBezTo>
                    <a:pt x="347" y="24"/>
                    <a:pt x="357" y="43"/>
                    <a:pt x="357" y="65"/>
                  </a:cubicBezTo>
                  <a:close/>
                </a:path>
              </a:pathLst>
            </a:custGeom>
            <a:solidFill>
              <a:srgbClr val="445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51" name="Group 350">
            <a:extLst>
              <a:ext uri="{FF2B5EF4-FFF2-40B4-BE49-F238E27FC236}">
                <a16:creationId xmlns:a16="http://schemas.microsoft.com/office/drawing/2014/main" id="{BA03D900-64A4-493B-8866-B933F12E45C3}"/>
              </a:ext>
            </a:extLst>
          </p:cNvPr>
          <p:cNvGrpSpPr/>
          <p:nvPr/>
        </p:nvGrpSpPr>
        <p:grpSpPr>
          <a:xfrm>
            <a:off x="2519003" y="3672844"/>
            <a:ext cx="1076299" cy="946423"/>
            <a:chOff x="6278563" y="1971675"/>
            <a:chExt cx="1328738" cy="1168400"/>
          </a:xfrm>
        </p:grpSpPr>
        <p:sp>
          <p:nvSpPr>
            <p:cNvPr id="352" name="Freeform 320">
              <a:extLst>
                <a:ext uri="{FF2B5EF4-FFF2-40B4-BE49-F238E27FC236}">
                  <a16:creationId xmlns:a16="http://schemas.microsoft.com/office/drawing/2014/main" id="{824640CC-3BCD-4573-95B2-F8C1A8E7B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8563" y="1971675"/>
              <a:ext cx="1328738" cy="896938"/>
            </a:xfrm>
            <a:custGeom>
              <a:avLst/>
              <a:gdLst>
                <a:gd name="T0" fmla="*/ 422 w 460"/>
                <a:gd name="T1" fmla="*/ 310 h 310"/>
                <a:gd name="T2" fmla="*/ 38 w 460"/>
                <a:gd name="T3" fmla="*/ 310 h 310"/>
                <a:gd name="T4" fmla="*/ 0 w 460"/>
                <a:gd name="T5" fmla="*/ 272 h 310"/>
                <a:gd name="T6" fmla="*/ 0 w 460"/>
                <a:gd name="T7" fmla="*/ 38 h 310"/>
                <a:gd name="T8" fmla="*/ 38 w 460"/>
                <a:gd name="T9" fmla="*/ 0 h 310"/>
                <a:gd name="T10" fmla="*/ 422 w 460"/>
                <a:gd name="T11" fmla="*/ 0 h 310"/>
                <a:gd name="T12" fmla="*/ 460 w 460"/>
                <a:gd name="T13" fmla="*/ 38 h 310"/>
                <a:gd name="T14" fmla="*/ 460 w 460"/>
                <a:gd name="T15" fmla="*/ 272 h 310"/>
                <a:gd name="T16" fmla="*/ 422 w 460"/>
                <a:gd name="T17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0" h="310">
                  <a:moveTo>
                    <a:pt x="422" y="310"/>
                  </a:moveTo>
                  <a:cubicBezTo>
                    <a:pt x="38" y="310"/>
                    <a:pt x="38" y="310"/>
                    <a:pt x="38" y="310"/>
                  </a:cubicBezTo>
                  <a:cubicBezTo>
                    <a:pt x="17" y="310"/>
                    <a:pt x="0" y="293"/>
                    <a:pt x="0" y="27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17"/>
                    <a:pt x="17" y="0"/>
                    <a:pt x="38" y="0"/>
                  </a:cubicBezTo>
                  <a:cubicBezTo>
                    <a:pt x="422" y="0"/>
                    <a:pt x="422" y="0"/>
                    <a:pt x="422" y="0"/>
                  </a:cubicBezTo>
                  <a:cubicBezTo>
                    <a:pt x="443" y="0"/>
                    <a:pt x="460" y="17"/>
                    <a:pt x="460" y="38"/>
                  </a:cubicBezTo>
                  <a:cubicBezTo>
                    <a:pt x="460" y="272"/>
                    <a:pt x="460" y="272"/>
                    <a:pt x="460" y="272"/>
                  </a:cubicBezTo>
                  <a:cubicBezTo>
                    <a:pt x="460" y="293"/>
                    <a:pt x="443" y="310"/>
                    <a:pt x="422" y="3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3" name="Oval 321">
              <a:extLst>
                <a:ext uri="{FF2B5EF4-FFF2-40B4-BE49-F238E27FC236}">
                  <a16:creationId xmlns:a16="http://schemas.microsoft.com/office/drawing/2014/main" id="{83CC6636-2A48-4CDF-8D90-8426DA3164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1113" y="2058988"/>
              <a:ext cx="130175" cy="130175"/>
            </a:xfrm>
            <a:prstGeom prst="ellipse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4" name="Rectangle 322">
              <a:extLst>
                <a:ext uri="{FF2B5EF4-FFF2-40B4-BE49-F238E27FC236}">
                  <a16:creationId xmlns:a16="http://schemas.microsoft.com/office/drawing/2014/main" id="{74D160B4-4A80-4566-8E65-EC911F937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40500" y="2087563"/>
              <a:ext cx="457200" cy="38100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5" name="Rectangle 323">
              <a:extLst>
                <a:ext uri="{FF2B5EF4-FFF2-40B4-BE49-F238E27FC236}">
                  <a16:creationId xmlns:a16="http://schemas.microsoft.com/office/drawing/2014/main" id="{18C65181-EDAD-449B-BFC7-F22808C5C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40500" y="2149475"/>
              <a:ext cx="271463" cy="1111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6" name="Rectangle 324">
              <a:extLst>
                <a:ext uri="{FF2B5EF4-FFF2-40B4-BE49-F238E27FC236}">
                  <a16:creationId xmlns:a16="http://schemas.microsoft.com/office/drawing/2014/main" id="{A56F59F3-1CA3-4C25-A987-701DF5BF2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3813" y="2238375"/>
              <a:ext cx="1131888" cy="534988"/>
            </a:xfrm>
            <a:prstGeom prst="rect">
              <a:avLst/>
            </a:prstGeom>
            <a:solidFill>
              <a:srgbClr val="308C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7" name="Freeform 325">
              <a:extLst>
                <a:ext uri="{FF2B5EF4-FFF2-40B4-BE49-F238E27FC236}">
                  <a16:creationId xmlns:a16="http://schemas.microsoft.com/office/drawing/2014/main" id="{F3A27107-4919-47B5-90CA-C337C2DAF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75" y="2411413"/>
              <a:ext cx="131763" cy="188913"/>
            </a:xfrm>
            <a:custGeom>
              <a:avLst/>
              <a:gdLst>
                <a:gd name="T0" fmla="*/ 1 w 83"/>
                <a:gd name="T1" fmla="*/ 0 h 119"/>
                <a:gd name="T2" fmla="*/ 1 w 83"/>
                <a:gd name="T3" fmla="*/ 119 h 119"/>
                <a:gd name="T4" fmla="*/ 83 w 83"/>
                <a:gd name="T5" fmla="*/ 57 h 119"/>
                <a:gd name="T6" fmla="*/ 0 w 83"/>
                <a:gd name="T7" fmla="*/ 0 h 119"/>
                <a:gd name="T8" fmla="*/ 1 w 83"/>
                <a:gd name="T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119">
                  <a:moveTo>
                    <a:pt x="1" y="0"/>
                  </a:moveTo>
                  <a:lnTo>
                    <a:pt x="1" y="119"/>
                  </a:lnTo>
                  <a:lnTo>
                    <a:pt x="83" y="57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8" name="Freeform 326">
              <a:extLst>
                <a:ext uri="{FF2B5EF4-FFF2-40B4-BE49-F238E27FC236}">
                  <a16:creationId xmlns:a16="http://schemas.microsoft.com/office/drawing/2014/main" id="{42476870-C9C8-4B7A-9996-FFC2626E2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75" y="2411413"/>
              <a:ext cx="131763" cy="188913"/>
            </a:xfrm>
            <a:custGeom>
              <a:avLst/>
              <a:gdLst>
                <a:gd name="T0" fmla="*/ 1 w 83"/>
                <a:gd name="T1" fmla="*/ 0 h 119"/>
                <a:gd name="T2" fmla="*/ 1 w 83"/>
                <a:gd name="T3" fmla="*/ 119 h 119"/>
                <a:gd name="T4" fmla="*/ 83 w 83"/>
                <a:gd name="T5" fmla="*/ 57 h 119"/>
                <a:gd name="T6" fmla="*/ 0 w 83"/>
                <a:gd name="T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19">
                  <a:moveTo>
                    <a:pt x="1" y="0"/>
                  </a:moveTo>
                  <a:lnTo>
                    <a:pt x="1" y="119"/>
                  </a:lnTo>
                  <a:lnTo>
                    <a:pt x="83" y="5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9" name="Freeform 327">
              <a:extLst>
                <a:ext uri="{FF2B5EF4-FFF2-40B4-BE49-F238E27FC236}">
                  <a16:creationId xmlns:a16="http://schemas.microsoft.com/office/drawing/2014/main" id="{09C6A414-D488-4E1E-AA60-8334CDC021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0000" y="2860675"/>
              <a:ext cx="123825" cy="279400"/>
            </a:xfrm>
            <a:custGeom>
              <a:avLst/>
              <a:gdLst>
                <a:gd name="T0" fmla="*/ 0 w 43"/>
                <a:gd name="T1" fmla="*/ 1 h 97"/>
                <a:gd name="T2" fmla="*/ 0 w 43"/>
                <a:gd name="T3" fmla="*/ 97 h 97"/>
                <a:gd name="T4" fmla="*/ 43 w 43"/>
                <a:gd name="T5" fmla="*/ 0 h 97"/>
                <a:gd name="T6" fmla="*/ 0 w 43"/>
                <a:gd name="T7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97">
                  <a:moveTo>
                    <a:pt x="0" y="1"/>
                  </a:move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18" y="9"/>
                    <a:pt x="43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60" name="Group 359">
            <a:extLst>
              <a:ext uri="{FF2B5EF4-FFF2-40B4-BE49-F238E27FC236}">
                <a16:creationId xmlns:a16="http://schemas.microsoft.com/office/drawing/2014/main" id="{6F19F964-C5EE-4FF2-BD9E-0FDA8C3DBF09}"/>
              </a:ext>
            </a:extLst>
          </p:cNvPr>
          <p:cNvGrpSpPr/>
          <p:nvPr/>
        </p:nvGrpSpPr>
        <p:grpSpPr>
          <a:xfrm>
            <a:off x="8080870" y="3025498"/>
            <a:ext cx="496358" cy="496358"/>
            <a:chOff x="14895513" y="1854200"/>
            <a:chExt cx="612775" cy="612775"/>
          </a:xfrm>
        </p:grpSpPr>
        <p:sp>
          <p:nvSpPr>
            <p:cNvPr id="361" name="Rectangle 444">
              <a:extLst>
                <a:ext uri="{FF2B5EF4-FFF2-40B4-BE49-F238E27FC236}">
                  <a16:creationId xmlns:a16="http://schemas.microsoft.com/office/drawing/2014/main" id="{C4575C80-18C4-4350-BB54-4312E40404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95513" y="1854200"/>
              <a:ext cx="612775" cy="612775"/>
            </a:xfrm>
            <a:prstGeom prst="rect">
              <a:avLst/>
            </a:pr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2" name="Rectangle 445">
              <a:extLst>
                <a:ext uri="{FF2B5EF4-FFF2-40B4-BE49-F238E27FC236}">
                  <a16:creationId xmlns:a16="http://schemas.microsoft.com/office/drawing/2014/main" id="{4E657612-F255-4D64-B091-BB31F50A2B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54250" y="1911350"/>
              <a:ext cx="496888" cy="496888"/>
            </a:xfrm>
            <a:prstGeom prst="rect">
              <a:avLst/>
            </a:pr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3" name="Freeform 446">
              <a:extLst>
                <a:ext uri="{FF2B5EF4-FFF2-40B4-BE49-F238E27FC236}">
                  <a16:creationId xmlns:a16="http://schemas.microsoft.com/office/drawing/2014/main" id="{08D18DA4-2E11-4219-86C6-F1EBA795E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05050" y="2079625"/>
              <a:ext cx="365125" cy="225425"/>
            </a:xfrm>
            <a:custGeom>
              <a:avLst/>
              <a:gdLst>
                <a:gd name="T0" fmla="*/ 0 w 230"/>
                <a:gd name="T1" fmla="*/ 142 h 142"/>
                <a:gd name="T2" fmla="*/ 55 w 230"/>
                <a:gd name="T3" fmla="*/ 56 h 142"/>
                <a:gd name="T4" fmla="*/ 91 w 230"/>
                <a:gd name="T5" fmla="*/ 98 h 142"/>
                <a:gd name="T6" fmla="*/ 155 w 230"/>
                <a:gd name="T7" fmla="*/ 0 h 142"/>
                <a:gd name="T8" fmla="*/ 230 w 230"/>
                <a:gd name="T9" fmla="*/ 142 h 142"/>
                <a:gd name="T10" fmla="*/ 0 w 230"/>
                <a:gd name="T11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0" h="142">
                  <a:moveTo>
                    <a:pt x="0" y="142"/>
                  </a:moveTo>
                  <a:lnTo>
                    <a:pt x="55" y="56"/>
                  </a:lnTo>
                  <a:lnTo>
                    <a:pt x="91" y="98"/>
                  </a:lnTo>
                  <a:lnTo>
                    <a:pt x="155" y="0"/>
                  </a:lnTo>
                  <a:lnTo>
                    <a:pt x="230" y="142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4" name="Oval 447">
              <a:extLst>
                <a:ext uri="{FF2B5EF4-FFF2-40B4-BE49-F238E27FC236}">
                  <a16:creationId xmlns:a16="http://schemas.microsoft.com/office/drawing/2014/main" id="{9EE12DD7-EFE7-444A-9DC5-C6C226871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81250" y="2058988"/>
              <a:ext cx="74613" cy="74613"/>
            </a:xfrm>
            <a:prstGeom prst="ellipse">
              <a:avLst/>
            </a:pr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FC2506FA-CBD5-4278-9E14-9492806D1D01}"/>
              </a:ext>
            </a:extLst>
          </p:cNvPr>
          <p:cNvGrpSpPr/>
          <p:nvPr/>
        </p:nvGrpSpPr>
        <p:grpSpPr>
          <a:xfrm>
            <a:off x="7615374" y="3467848"/>
            <a:ext cx="273897" cy="276469"/>
            <a:chOff x="14320838" y="2400300"/>
            <a:chExt cx="338138" cy="341313"/>
          </a:xfrm>
        </p:grpSpPr>
        <p:sp>
          <p:nvSpPr>
            <p:cNvPr id="366" name="Rectangle 448">
              <a:extLst>
                <a:ext uri="{FF2B5EF4-FFF2-40B4-BE49-F238E27FC236}">
                  <a16:creationId xmlns:a16="http://schemas.microsoft.com/office/drawing/2014/main" id="{AF2EFD11-1B64-40BC-9ACC-ABDA2EBBC6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20838" y="2400300"/>
              <a:ext cx="338138" cy="341313"/>
            </a:xfrm>
            <a:prstGeom prst="rect">
              <a:avLst/>
            </a:prstGeom>
            <a:solidFill>
              <a:srgbClr val="C127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7" name="Rectangle 449">
              <a:extLst>
                <a:ext uri="{FF2B5EF4-FFF2-40B4-BE49-F238E27FC236}">
                  <a16:creationId xmlns:a16="http://schemas.microsoft.com/office/drawing/2014/main" id="{1E6259F8-E487-4CBB-B279-E631F92DE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52588" y="2432050"/>
              <a:ext cx="274638" cy="277813"/>
            </a:xfrm>
            <a:prstGeom prst="rect">
              <a:avLst/>
            </a:pr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8" name="Freeform 450">
              <a:extLst>
                <a:ext uri="{FF2B5EF4-FFF2-40B4-BE49-F238E27FC236}">
                  <a16:creationId xmlns:a16="http://schemas.microsoft.com/office/drawing/2014/main" id="{F84DF71A-EB2C-4981-8B73-B5171F69A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1163" y="2524125"/>
              <a:ext cx="203200" cy="127000"/>
            </a:xfrm>
            <a:custGeom>
              <a:avLst/>
              <a:gdLst>
                <a:gd name="T0" fmla="*/ 0 w 128"/>
                <a:gd name="T1" fmla="*/ 80 h 80"/>
                <a:gd name="T2" fmla="*/ 31 w 128"/>
                <a:gd name="T3" fmla="*/ 33 h 80"/>
                <a:gd name="T4" fmla="*/ 51 w 128"/>
                <a:gd name="T5" fmla="*/ 55 h 80"/>
                <a:gd name="T6" fmla="*/ 86 w 128"/>
                <a:gd name="T7" fmla="*/ 0 h 80"/>
                <a:gd name="T8" fmla="*/ 128 w 128"/>
                <a:gd name="T9" fmla="*/ 80 h 80"/>
                <a:gd name="T10" fmla="*/ 0 w 128"/>
                <a:gd name="T11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80">
                  <a:moveTo>
                    <a:pt x="0" y="80"/>
                  </a:moveTo>
                  <a:lnTo>
                    <a:pt x="31" y="33"/>
                  </a:lnTo>
                  <a:lnTo>
                    <a:pt x="51" y="55"/>
                  </a:lnTo>
                  <a:lnTo>
                    <a:pt x="86" y="0"/>
                  </a:lnTo>
                  <a:lnTo>
                    <a:pt x="128" y="8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C127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9" name="Oval 451">
              <a:extLst>
                <a:ext uri="{FF2B5EF4-FFF2-40B4-BE49-F238E27FC236}">
                  <a16:creationId xmlns:a16="http://schemas.microsoft.com/office/drawing/2014/main" id="{66BDACCC-2972-49CA-B995-4F30B779BD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22438" y="2513013"/>
              <a:ext cx="42863" cy="42863"/>
            </a:xfrm>
            <a:prstGeom prst="ellipse">
              <a:avLst/>
            </a:prstGeom>
            <a:solidFill>
              <a:srgbClr val="C127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D511F8F8-B88E-4E5C-BBCC-9E42AC42AE9B}"/>
              </a:ext>
            </a:extLst>
          </p:cNvPr>
          <p:cNvGrpSpPr/>
          <p:nvPr/>
        </p:nvGrpSpPr>
        <p:grpSpPr>
          <a:xfrm>
            <a:off x="8467926" y="3678737"/>
            <a:ext cx="397343" cy="398629"/>
            <a:chOff x="15373350" y="2660650"/>
            <a:chExt cx="490538" cy="492125"/>
          </a:xfrm>
        </p:grpSpPr>
        <p:sp>
          <p:nvSpPr>
            <p:cNvPr id="371" name="Rectangle 452">
              <a:extLst>
                <a:ext uri="{FF2B5EF4-FFF2-40B4-BE49-F238E27FC236}">
                  <a16:creationId xmlns:a16="http://schemas.microsoft.com/office/drawing/2014/main" id="{0B161D97-8E38-4347-82CA-3BE6805FF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73350" y="2660650"/>
              <a:ext cx="490538" cy="492125"/>
            </a:xfrm>
            <a:prstGeom prst="rect">
              <a:avLst/>
            </a:prstGeom>
            <a:solidFill>
              <a:srgbClr val="4A8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2" name="Freeform 453">
              <a:extLst>
                <a:ext uri="{FF2B5EF4-FFF2-40B4-BE49-F238E27FC236}">
                  <a16:creationId xmlns:a16="http://schemas.microsoft.com/office/drawing/2014/main" id="{D362C554-8305-4948-94E9-0E776F0DE8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40038" y="2720975"/>
              <a:ext cx="266700" cy="361950"/>
            </a:xfrm>
            <a:custGeom>
              <a:avLst/>
              <a:gdLst>
                <a:gd name="T0" fmla="*/ 87 w 92"/>
                <a:gd name="T1" fmla="*/ 69 h 125"/>
                <a:gd name="T2" fmla="*/ 92 w 92"/>
                <a:gd name="T3" fmla="*/ 57 h 125"/>
                <a:gd name="T4" fmla="*/ 87 w 92"/>
                <a:gd name="T5" fmla="*/ 46 h 125"/>
                <a:gd name="T6" fmla="*/ 76 w 92"/>
                <a:gd name="T7" fmla="*/ 42 h 125"/>
                <a:gd name="T8" fmla="*/ 53 w 92"/>
                <a:gd name="T9" fmla="*/ 42 h 125"/>
                <a:gd name="T10" fmla="*/ 54 w 92"/>
                <a:gd name="T11" fmla="*/ 40 h 125"/>
                <a:gd name="T12" fmla="*/ 55 w 92"/>
                <a:gd name="T13" fmla="*/ 38 h 125"/>
                <a:gd name="T14" fmla="*/ 56 w 92"/>
                <a:gd name="T15" fmla="*/ 36 h 125"/>
                <a:gd name="T16" fmla="*/ 58 w 92"/>
                <a:gd name="T17" fmla="*/ 32 h 125"/>
                <a:gd name="T18" fmla="*/ 60 w 92"/>
                <a:gd name="T19" fmla="*/ 27 h 125"/>
                <a:gd name="T20" fmla="*/ 60 w 92"/>
                <a:gd name="T21" fmla="*/ 21 h 125"/>
                <a:gd name="T22" fmla="*/ 60 w 92"/>
                <a:gd name="T23" fmla="*/ 18 h 125"/>
                <a:gd name="T24" fmla="*/ 60 w 92"/>
                <a:gd name="T25" fmla="*/ 14 h 125"/>
                <a:gd name="T26" fmla="*/ 59 w 92"/>
                <a:gd name="T27" fmla="*/ 10 h 125"/>
                <a:gd name="T28" fmla="*/ 57 w 92"/>
                <a:gd name="T29" fmla="*/ 6 h 125"/>
                <a:gd name="T30" fmla="*/ 54 w 92"/>
                <a:gd name="T31" fmla="*/ 3 h 125"/>
                <a:gd name="T32" fmla="*/ 49 w 92"/>
                <a:gd name="T33" fmla="*/ 1 h 125"/>
                <a:gd name="T34" fmla="*/ 42 w 92"/>
                <a:gd name="T35" fmla="*/ 0 h 125"/>
                <a:gd name="T36" fmla="*/ 38 w 92"/>
                <a:gd name="T37" fmla="*/ 1 h 125"/>
                <a:gd name="T38" fmla="*/ 36 w 92"/>
                <a:gd name="T39" fmla="*/ 6 h 125"/>
                <a:gd name="T40" fmla="*/ 34 w 92"/>
                <a:gd name="T41" fmla="*/ 10 h 125"/>
                <a:gd name="T42" fmla="*/ 33 w 92"/>
                <a:gd name="T43" fmla="*/ 15 h 125"/>
                <a:gd name="T44" fmla="*/ 32 w 92"/>
                <a:gd name="T45" fmla="*/ 20 h 125"/>
                <a:gd name="T46" fmla="*/ 30 w 92"/>
                <a:gd name="T47" fmla="*/ 24 h 125"/>
                <a:gd name="T48" fmla="*/ 28 w 92"/>
                <a:gd name="T49" fmla="*/ 28 h 125"/>
                <a:gd name="T50" fmla="*/ 20 w 92"/>
                <a:gd name="T51" fmla="*/ 37 h 125"/>
                <a:gd name="T52" fmla="*/ 11 w 92"/>
                <a:gd name="T53" fmla="*/ 47 h 125"/>
                <a:gd name="T54" fmla="*/ 5 w 92"/>
                <a:gd name="T55" fmla="*/ 52 h 125"/>
                <a:gd name="T56" fmla="*/ 2 w 92"/>
                <a:gd name="T57" fmla="*/ 54 h 125"/>
                <a:gd name="T58" fmla="*/ 0 w 92"/>
                <a:gd name="T59" fmla="*/ 57 h 125"/>
                <a:gd name="T60" fmla="*/ 0 w 92"/>
                <a:gd name="T61" fmla="*/ 110 h 125"/>
                <a:gd name="T62" fmla="*/ 2 w 92"/>
                <a:gd name="T63" fmla="*/ 113 h 125"/>
                <a:gd name="T64" fmla="*/ 5 w 92"/>
                <a:gd name="T65" fmla="*/ 115 h 125"/>
                <a:gd name="T66" fmla="*/ 18 w 92"/>
                <a:gd name="T67" fmla="*/ 118 h 125"/>
                <a:gd name="T68" fmla="*/ 28 w 92"/>
                <a:gd name="T69" fmla="*/ 122 h 125"/>
                <a:gd name="T70" fmla="*/ 38 w 92"/>
                <a:gd name="T71" fmla="*/ 124 h 125"/>
                <a:gd name="T72" fmla="*/ 50 w 92"/>
                <a:gd name="T73" fmla="*/ 125 h 125"/>
                <a:gd name="T74" fmla="*/ 60 w 92"/>
                <a:gd name="T75" fmla="*/ 125 h 125"/>
                <a:gd name="T76" fmla="*/ 76 w 92"/>
                <a:gd name="T77" fmla="*/ 119 h 125"/>
                <a:gd name="T78" fmla="*/ 80 w 92"/>
                <a:gd name="T79" fmla="*/ 104 h 125"/>
                <a:gd name="T80" fmla="*/ 85 w 92"/>
                <a:gd name="T81" fmla="*/ 96 h 125"/>
                <a:gd name="T82" fmla="*/ 85 w 92"/>
                <a:gd name="T83" fmla="*/ 87 h 125"/>
                <a:gd name="T84" fmla="*/ 88 w 92"/>
                <a:gd name="T85" fmla="*/ 76 h 125"/>
                <a:gd name="T86" fmla="*/ 87 w 92"/>
                <a:gd name="T87" fmla="*/ 69 h 125"/>
                <a:gd name="T88" fmla="*/ 87 w 92"/>
                <a:gd name="T89" fmla="*/ 69 h 125"/>
                <a:gd name="T90" fmla="*/ 87 w 92"/>
                <a:gd name="T91" fmla="*/ 6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2" h="125">
                  <a:moveTo>
                    <a:pt x="87" y="69"/>
                  </a:moveTo>
                  <a:cubicBezTo>
                    <a:pt x="90" y="66"/>
                    <a:pt x="92" y="62"/>
                    <a:pt x="92" y="57"/>
                  </a:cubicBezTo>
                  <a:cubicBezTo>
                    <a:pt x="92" y="53"/>
                    <a:pt x="90" y="49"/>
                    <a:pt x="87" y="46"/>
                  </a:cubicBezTo>
                  <a:cubicBezTo>
                    <a:pt x="84" y="43"/>
                    <a:pt x="80" y="42"/>
                    <a:pt x="76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4" y="41"/>
                    <a:pt x="54" y="40"/>
                    <a:pt x="54" y="40"/>
                  </a:cubicBezTo>
                  <a:cubicBezTo>
                    <a:pt x="54" y="39"/>
                    <a:pt x="55" y="39"/>
                    <a:pt x="55" y="38"/>
                  </a:cubicBezTo>
                  <a:cubicBezTo>
                    <a:pt x="55" y="37"/>
                    <a:pt x="56" y="37"/>
                    <a:pt x="56" y="36"/>
                  </a:cubicBezTo>
                  <a:cubicBezTo>
                    <a:pt x="57" y="35"/>
                    <a:pt x="57" y="33"/>
                    <a:pt x="58" y="32"/>
                  </a:cubicBezTo>
                  <a:cubicBezTo>
                    <a:pt x="59" y="31"/>
                    <a:pt x="59" y="29"/>
                    <a:pt x="60" y="27"/>
                  </a:cubicBezTo>
                  <a:cubicBezTo>
                    <a:pt x="60" y="25"/>
                    <a:pt x="60" y="23"/>
                    <a:pt x="60" y="21"/>
                  </a:cubicBezTo>
                  <a:cubicBezTo>
                    <a:pt x="60" y="19"/>
                    <a:pt x="60" y="18"/>
                    <a:pt x="60" y="18"/>
                  </a:cubicBezTo>
                  <a:cubicBezTo>
                    <a:pt x="60" y="17"/>
                    <a:pt x="60" y="16"/>
                    <a:pt x="60" y="14"/>
                  </a:cubicBezTo>
                  <a:cubicBezTo>
                    <a:pt x="60" y="12"/>
                    <a:pt x="59" y="11"/>
                    <a:pt x="59" y="10"/>
                  </a:cubicBezTo>
                  <a:cubicBezTo>
                    <a:pt x="58" y="9"/>
                    <a:pt x="58" y="8"/>
                    <a:pt x="57" y="6"/>
                  </a:cubicBezTo>
                  <a:cubicBezTo>
                    <a:pt x="56" y="5"/>
                    <a:pt x="55" y="4"/>
                    <a:pt x="54" y="3"/>
                  </a:cubicBezTo>
                  <a:cubicBezTo>
                    <a:pt x="52" y="2"/>
                    <a:pt x="51" y="1"/>
                    <a:pt x="49" y="1"/>
                  </a:cubicBezTo>
                  <a:cubicBezTo>
                    <a:pt x="47" y="0"/>
                    <a:pt x="45" y="0"/>
                    <a:pt x="42" y="0"/>
                  </a:cubicBezTo>
                  <a:cubicBezTo>
                    <a:pt x="41" y="0"/>
                    <a:pt x="39" y="0"/>
                    <a:pt x="38" y="1"/>
                  </a:cubicBezTo>
                  <a:cubicBezTo>
                    <a:pt x="37" y="3"/>
                    <a:pt x="36" y="4"/>
                    <a:pt x="36" y="6"/>
                  </a:cubicBezTo>
                  <a:cubicBezTo>
                    <a:pt x="35" y="7"/>
                    <a:pt x="34" y="9"/>
                    <a:pt x="34" y="10"/>
                  </a:cubicBezTo>
                  <a:cubicBezTo>
                    <a:pt x="34" y="11"/>
                    <a:pt x="33" y="13"/>
                    <a:pt x="33" y="15"/>
                  </a:cubicBezTo>
                  <a:cubicBezTo>
                    <a:pt x="32" y="17"/>
                    <a:pt x="32" y="19"/>
                    <a:pt x="32" y="20"/>
                  </a:cubicBezTo>
                  <a:cubicBezTo>
                    <a:pt x="32" y="21"/>
                    <a:pt x="31" y="22"/>
                    <a:pt x="30" y="24"/>
                  </a:cubicBezTo>
                  <a:cubicBezTo>
                    <a:pt x="30" y="25"/>
                    <a:pt x="29" y="27"/>
                    <a:pt x="28" y="28"/>
                  </a:cubicBezTo>
                  <a:cubicBezTo>
                    <a:pt x="26" y="29"/>
                    <a:pt x="23" y="33"/>
                    <a:pt x="20" y="37"/>
                  </a:cubicBezTo>
                  <a:cubicBezTo>
                    <a:pt x="17" y="41"/>
                    <a:pt x="14" y="44"/>
                    <a:pt x="11" y="47"/>
                  </a:cubicBezTo>
                  <a:cubicBezTo>
                    <a:pt x="9" y="50"/>
                    <a:pt x="7" y="52"/>
                    <a:pt x="5" y="52"/>
                  </a:cubicBezTo>
                  <a:cubicBezTo>
                    <a:pt x="4" y="52"/>
                    <a:pt x="3" y="53"/>
                    <a:pt x="2" y="54"/>
                  </a:cubicBezTo>
                  <a:cubicBezTo>
                    <a:pt x="1" y="55"/>
                    <a:pt x="0" y="56"/>
                    <a:pt x="0" y="57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1"/>
                    <a:pt x="1" y="112"/>
                    <a:pt x="2" y="113"/>
                  </a:cubicBezTo>
                  <a:cubicBezTo>
                    <a:pt x="3" y="114"/>
                    <a:pt x="4" y="115"/>
                    <a:pt x="5" y="115"/>
                  </a:cubicBezTo>
                  <a:cubicBezTo>
                    <a:pt x="7" y="115"/>
                    <a:pt x="12" y="116"/>
                    <a:pt x="18" y="118"/>
                  </a:cubicBezTo>
                  <a:cubicBezTo>
                    <a:pt x="23" y="120"/>
                    <a:pt x="26" y="121"/>
                    <a:pt x="28" y="122"/>
                  </a:cubicBezTo>
                  <a:cubicBezTo>
                    <a:pt x="31" y="122"/>
                    <a:pt x="34" y="123"/>
                    <a:pt x="38" y="124"/>
                  </a:cubicBezTo>
                  <a:cubicBezTo>
                    <a:pt x="42" y="125"/>
                    <a:pt x="46" y="125"/>
                    <a:pt x="50" y="125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68" y="125"/>
                    <a:pt x="73" y="123"/>
                    <a:pt x="76" y="119"/>
                  </a:cubicBezTo>
                  <a:cubicBezTo>
                    <a:pt x="80" y="115"/>
                    <a:pt x="81" y="110"/>
                    <a:pt x="80" y="104"/>
                  </a:cubicBezTo>
                  <a:cubicBezTo>
                    <a:pt x="83" y="102"/>
                    <a:pt x="84" y="100"/>
                    <a:pt x="85" y="96"/>
                  </a:cubicBezTo>
                  <a:cubicBezTo>
                    <a:pt x="86" y="93"/>
                    <a:pt x="86" y="90"/>
                    <a:pt x="85" y="87"/>
                  </a:cubicBezTo>
                  <a:cubicBezTo>
                    <a:pt x="87" y="84"/>
                    <a:pt x="89" y="80"/>
                    <a:pt x="88" y="76"/>
                  </a:cubicBezTo>
                  <a:cubicBezTo>
                    <a:pt x="88" y="74"/>
                    <a:pt x="88" y="72"/>
                    <a:pt x="87" y="69"/>
                  </a:cubicBezTo>
                  <a:close/>
                  <a:moveTo>
                    <a:pt x="87" y="69"/>
                  </a:moveTo>
                  <a:cubicBezTo>
                    <a:pt x="87" y="69"/>
                    <a:pt x="87" y="69"/>
                    <a:pt x="87" y="6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3" name="Freeform 454">
              <a:extLst>
                <a:ext uri="{FF2B5EF4-FFF2-40B4-BE49-F238E27FC236}">
                  <a16:creationId xmlns:a16="http://schemas.microsoft.com/office/drawing/2014/main" id="{3FD3180D-388B-4794-A5E8-C7134D0BB4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427325" y="2871788"/>
              <a:ext cx="98425" cy="182563"/>
            </a:xfrm>
            <a:custGeom>
              <a:avLst/>
              <a:gdLst>
                <a:gd name="T0" fmla="*/ 29 w 34"/>
                <a:gd name="T1" fmla="*/ 0 h 63"/>
                <a:gd name="T2" fmla="*/ 5 w 34"/>
                <a:gd name="T3" fmla="*/ 0 h 63"/>
                <a:gd name="T4" fmla="*/ 2 w 34"/>
                <a:gd name="T5" fmla="*/ 2 h 63"/>
                <a:gd name="T6" fmla="*/ 0 w 34"/>
                <a:gd name="T7" fmla="*/ 5 h 63"/>
                <a:gd name="T8" fmla="*/ 0 w 34"/>
                <a:gd name="T9" fmla="*/ 58 h 63"/>
                <a:gd name="T10" fmla="*/ 2 w 34"/>
                <a:gd name="T11" fmla="*/ 61 h 63"/>
                <a:gd name="T12" fmla="*/ 5 w 34"/>
                <a:gd name="T13" fmla="*/ 63 h 63"/>
                <a:gd name="T14" fmla="*/ 29 w 34"/>
                <a:gd name="T15" fmla="*/ 63 h 63"/>
                <a:gd name="T16" fmla="*/ 33 w 34"/>
                <a:gd name="T17" fmla="*/ 61 h 63"/>
                <a:gd name="T18" fmla="*/ 34 w 34"/>
                <a:gd name="T19" fmla="*/ 58 h 63"/>
                <a:gd name="T20" fmla="*/ 34 w 34"/>
                <a:gd name="T21" fmla="*/ 5 h 63"/>
                <a:gd name="T22" fmla="*/ 33 w 34"/>
                <a:gd name="T23" fmla="*/ 2 h 63"/>
                <a:gd name="T24" fmla="*/ 29 w 34"/>
                <a:gd name="T25" fmla="*/ 0 h 63"/>
                <a:gd name="T26" fmla="*/ 19 w 34"/>
                <a:gd name="T27" fmla="*/ 51 h 63"/>
                <a:gd name="T28" fmla="*/ 16 w 34"/>
                <a:gd name="T29" fmla="*/ 52 h 63"/>
                <a:gd name="T30" fmla="*/ 12 w 34"/>
                <a:gd name="T31" fmla="*/ 51 h 63"/>
                <a:gd name="T32" fmla="*/ 11 w 34"/>
                <a:gd name="T33" fmla="*/ 47 h 63"/>
                <a:gd name="T34" fmla="*/ 12 w 34"/>
                <a:gd name="T35" fmla="*/ 43 h 63"/>
                <a:gd name="T36" fmla="*/ 16 w 34"/>
                <a:gd name="T37" fmla="*/ 42 h 63"/>
                <a:gd name="T38" fmla="*/ 19 w 34"/>
                <a:gd name="T39" fmla="*/ 43 h 63"/>
                <a:gd name="T40" fmla="*/ 21 w 34"/>
                <a:gd name="T41" fmla="*/ 47 h 63"/>
                <a:gd name="T42" fmla="*/ 19 w 34"/>
                <a:gd name="T43" fmla="*/ 51 h 63"/>
                <a:gd name="T44" fmla="*/ 19 w 34"/>
                <a:gd name="T45" fmla="*/ 51 h 63"/>
                <a:gd name="T46" fmla="*/ 19 w 34"/>
                <a:gd name="T47" fmla="*/ 5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63">
                  <a:moveTo>
                    <a:pt x="29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3" y="1"/>
                    <a:pt x="2" y="2"/>
                  </a:cubicBezTo>
                  <a:cubicBezTo>
                    <a:pt x="1" y="3"/>
                    <a:pt x="0" y="4"/>
                    <a:pt x="0" y="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9"/>
                    <a:pt x="1" y="60"/>
                    <a:pt x="2" y="61"/>
                  </a:cubicBezTo>
                  <a:cubicBezTo>
                    <a:pt x="3" y="62"/>
                    <a:pt x="4" y="63"/>
                    <a:pt x="5" y="63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30" y="63"/>
                    <a:pt x="31" y="62"/>
                    <a:pt x="33" y="61"/>
                  </a:cubicBezTo>
                  <a:cubicBezTo>
                    <a:pt x="34" y="60"/>
                    <a:pt x="34" y="59"/>
                    <a:pt x="34" y="58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4"/>
                    <a:pt x="34" y="3"/>
                    <a:pt x="33" y="2"/>
                  </a:cubicBezTo>
                  <a:cubicBezTo>
                    <a:pt x="31" y="1"/>
                    <a:pt x="30" y="0"/>
                    <a:pt x="29" y="0"/>
                  </a:cubicBezTo>
                  <a:close/>
                  <a:moveTo>
                    <a:pt x="19" y="51"/>
                  </a:moveTo>
                  <a:cubicBezTo>
                    <a:pt x="18" y="52"/>
                    <a:pt x="17" y="52"/>
                    <a:pt x="16" y="52"/>
                  </a:cubicBezTo>
                  <a:cubicBezTo>
                    <a:pt x="14" y="52"/>
                    <a:pt x="13" y="52"/>
                    <a:pt x="12" y="51"/>
                  </a:cubicBezTo>
                  <a:cubicBezTo>
                    <a:pt x="11" y="50"/>
                    <a:pt x="11" y="49"/>
                    <a:pt x="11" y="47"/>
                  </a:cubicBezTo>
                  <a:cubicBezTo>
                    <a:pt x="11" y="46"/>
                    <a:pt x="11" y="44"/>
                    <a:pt x="12" y="43"/>
                  </a:cubicBezTo>
                  <a:cubicBezTo>
                    <a:pt x="13" y="42"/>
                    <a:pt x="14" y="42"/>
                    <a:pt x="16" y="42"/>
                  </a:cubicBezTo>
                  <a:cubicBezTo>
                    <a:pt x="17" y="42"/>
                    <a:pt x="18" y="42"/>
                    <a:pt x="19" y="43"/>
                  </a:cubicBezTo>
                  <a:cubicBezTo>
                    <a:pt x="20" y="44"/>
                    <a:pt x="21" y="46"/>
                    <a:pt x="21" y="47"/>
                  </a:cubicBezTo>
                  <a:cubicBezTo>
                    <a:pt x="21" y="49"/>
                    <a:pt x="20" y="50"/>
                    <a:pt x="1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ADD8429B-FC64-4D14-9AB2-A32F17CDBA7A}"/>
              </a:ext>
            </a:extLst>
          </p:cNvPr>
          <p:cNvGrpSpPr/>
          <p:nvPr/>
        </p:nvGrpSpPr>
        <p:grpSpPr>
          <a:xfrm>
            <a:off x="7572939" y="3998926"/>
            <a:ext cx="402487" cy="281612"/>
            <a:chOff x="14268450" y="3055938"/>
            <a:chExt cx="496888" cy="347663"/>
          </a:xfrm>
        </p:grpSpPr>
        <p:sp>
          <p:nvSpPr>
            <p:cNvPr id="375" name="Freeform 455">
              <a:extLst>
                <a:ext uri="{FF2B5EF4-FFF2-40B4-BE49-F238E27FC236}">
                  <a16:creationId xmlns:a16="http://schemas.microsoft.com/office/drawing/2014/main" id="{1DF4F24A-45DD-486F-84D2-C26CA6B5C4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68450" y="3055938"/>
              <a:ext cx="496888" cy="347663"/>
            </a:xfrm>
            <a:custGeom>
              <a:avLst/>
              <a:gdLst>
                <a:gd name="T0" fmla="*/ 143 w 172"/>
                <a:gd name="T1" fmla="*/ 120 h 120"/>
                <a:gd name="T2" fmla="*/ 29 w 172"/>
                <a:gd name="T3" fmla="*/ 120 h 120"/>
                <a:gd name="T4" fmla="*/ 0 w 172"/>
                <a:gd name="T5" fmla="*/ 92 h 120"/>
                <a:gd name="T6" fmla="*/ 0 w 172"/>
                <a:gd name="T7" fmla="*/ 28 h 120"/>
                <a:gd name="T8" fmla="*/ 29 w 172"/>
                <a:gd name="T9" fmla="*/ 0 h 120"/>
                <a:gd name="T10" fmla="*/ 143 w 172"/>
                <a:gd name="T11" fmla="*/ 0 h 120"/>
                <a:gd name="T12" fmla="*/ 172 w 172"/>
                <a:gd name="T13" fmla="*/ 28 h 120"/>
                <a:gd name="T14" fmla="*/ 172 w 172"/>
                <a:gd name="T15" fmla="*/ 92 h 120"/>
                <a:gd name="T16" fmla="*/ 143 w 172"/>
                <a:gd name="T17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120">
                  <a:moveTo>
                    <a:pt x="143" y="120"/>
                  </a:moveTo>
                  <a:cubicBezTo>
                    <a:pt x="29" y="120"/>
                    <a:pt x="29" y="120"/>
                    <a:pt x="29" y="120"/>
                  </a:cubicBezTo>
                  <a:cubicBezTo>
                    <a:pt x="13" y="120"/>
                    <a:pt x="0" y="108"/>
                    <a:pt x="0" y="9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2"/>
                    <a:pt x="13" y="0"/>
                    <a:pt x="29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59" y="0"/>
                    <a:pt x="172" y="12"/>
                    <a:pt x="172" y="28"/>
                  </a:cubicBezTo>
                  <a:cubicBezTo>
                    <a:pt x="172" y="92"/>
                    <a:pt x="172" y="92"/>
                    <a:pt x="172" y="92"/>
                  </a:cubicBezTo>
                  <a:cubicBezTo>
                    <a:pt x="172" y="108"/>
                    <a:pt x="159" y="120"/>
                    <a:pt x="143" y="120"/>
                  </a:cubicBezTo>
                  <a:close/>
                </a:path>
              </a:pathLst>
            </a:custGeom>
            <a:solidFill>
              <a:srgbClr val="C127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6" name="Freeform 456">
              <a:extLst>
                <a:ext uri="{FF2B5EF4-FFF2-40B4-BE49-F238E27FC236}">
                  <a16:creationId xmlns:a16="http://schemas.microsoft.com/office/drawing/2014/main" id="{27281D55-1E82-479F-B962-90A923124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47838" y="3128963"/>
              <a:ext cx="138113" cy="203200"/>
            </a:xfrm>
            <a:custGeom>
              <a:avLst/>
              <a:gdLst>
                <a:gd name="T0" fmla="*/ 0 w 87"/>
                <a:gd name="T1" fmla="*/ 0 h 128"/>
                <a:gd name="T2" fmla="*/ 0 w 87"/>
                <a:gd name="T3" fmla="*/ 128 h 128"/>
                <a:gd name="T4" fmla="*/ 87 w 87"/>
                <a:gd name="T5" fmla="*/ 60 h 128"/>
                <a:gd name="T6" fmla="*/ 0 w 87"/>
                <a:gd name="T7" fmla="*/ 0 h 128"/>
                <a:gd name="T8" fmla="*/ 0 w 87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28">
                  <a:moveTo>
                    <a:pt x="0" y="0"/>
                  </a:moveTo>
                  <a:lnTo>
                    <a:pt x="0" y="128"/>
                  </a:lnTo>
                  <a:lnTo>
                    <a:pt x="87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77" name="Group 376">
            <a:extLst>
              <a:ext uri="{FF2B5EF4-FFF2-40B4-BE49-F238E27FC236}">
                <a16:creationId xmlns:a16="http://schemas.microsoft.com/office/drawing/2014/main" id="{FD02EC8B-018E-4802-888D-D6D348D45A3A}"/>
              </a:ext>
            </a:extLst>
          </p:cNvPr>
          <p:cNvGrpSpPr/>
          <p:nvPr/>
        </p:nvGrpSpPr>
        <p:grpSpPr>
          <a:xfrm>
            <a:off x="8008859" y="3732744"/>
            <a:ext cx="259752" cy="177455"/>
            <a:chOff x="14806613" y="2727325"/>
            <a:chExt cx="320675" cy="219075"/>
          </a:xfrm>
        </p:grpSpPr>
        <p:sp>
          <p:nvSpPr>
            <p:cNvPr id="378" name="Freeform 457">
              <a:extLst>
                <a:ext uri="{FF2B5EF4-FFF2-40B4-BE49-F238E27FC236}">
                  <a16:creationId xmlns:a16="http://schemas.microsoft.com/office/drawing/2014/main" id="{6F51133C-5636-4B25-8871-A0244FDB3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06613" y="2727325"/>
              <a:ext cx="320675" cy="219075"/>
            </a:xfrm>
            <a:custGeom>
              <a:avLst/>
              <a:gdLst>
                <a:gd name="T0" fmla="*/ 111 w 111"/>
                <a:gd name="T1" fmla="*/ 13 h 76"/>
                <a:gd name="T2" fmla="*/ 111 w 111"/>
                <a:gd name="T3" fmla="*/ 63 h 76"/>
                <a:gd name="T4" fmla="*/ 98 w 111"/>
                <a:gd name="T5" fmla="*/ 76 h 76"/>
                <a:gd name="T6" fmla="*/ 13 w 111"/>
                <a:gd name="T7" fmla="*/ 76 h 76"/>
                <a:gd name="T8" fmla="*/ 0 w 111"/>
                <a:gd name="T9" fmla="*/ 63 h 76"/>
                <a:gd name="T10" fmla="*/ 0 w 111"/>
                <a:gd name="T11" fmla="*/ 13 h 76"/>
                <a:gd name="T12" fmla="*/ 5 w 111"/>
                <a:gd name="T13" fmla="*/ 3 h 76"/>
                <a:gd name="T14" fmla="*/ 13 w 111"/>
                <a:gd name="T15" fmla="*/ 0 h 76"/>
                <a:gd name="T16" fmla="*/ 98 w 111"/>
                <a:gd name="T17" fmla="*/ 0 h 76"/>
                <a:gd name="T18" fmla="*/ 107 w 111"/>
                <a:gd name="T19" fmla="*/ 3 h 76"/>
                <a:gd name="T20" fmla="*/ 111 w 111"/>
                <a:gd name="T21" fmla="*/ 1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76">
                  <a:moveTo>
                    <a:pt x="111" y="13"/>
                  </a:moveTo>
                  <a:cubicBezTo>
                    <a:pt x="111" y="63"/>
                    <a:pt x="111" y="63"/>
                    <a:pt x="111" y="63"/>
                  </a:cubicBezTo>
                  <a:cubicBezTo>
                    <a:pt x="111" y="70"/>
                    <a:pt x="105" y="76"/>
                    <a:pt x="98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6" y="76"/>
                    <a:pt x="0" y="70"/>
                    <a:pt x="0" y="6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2" y="6"/>
                    <a:pt x="5" y="3"/>
                  </a:cubicBezTo>
                  <a:cubicBezTo>
                    <a:pt x="7" y="1"/>
                    <a:pt x="10" y="0"/>
                    <a:pt x="13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102" y="0"/>
                    <a:pt x="105" y="1"/>
                    <a:pt x="107" y="3"/>
                  </a:cubicBezTo>
                  <a:cubicBezTo>
                    <a:pt x="110" y="6"/>
                    <a:pt x="111" y="9"/>
                    <a:pt x="111" y="13"/>
                  </a:cubicBez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9" name="Freeform 458">
              <a:extLst>
                <a:ext uri="{FF2B5EF4-FFF2-40B4-BE49-F238E27FC236}">
                  <a16:creationId xmlns:a16="http://schemas.microsoft.com/office/drawing/2014/main" id="{8DD764DB-F84F-47D0-BC2F-758A88EDB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20900" y="2727325"/>
              <a:ext cx="293688" cy="109538"/>
            </a:xfrm>
            <a:custGeom>
              <a:avLst/>
              <a:gdLst>
                <a:gd name="T0" fmla="*/ 102 w 102"/>
                <a:gd name="T1" fmla="*/ 3 h 38"/>
                <a:gd name="T2" fmla="*/ 58 w 102"/>
                <a:gd name="T3" fmla="*/ 35 h 38"/>
                <a:gd name="T4" fmla="*/ 47 w 102"/>
                <a:gd name="T5" fmla="*/ 36 h 38"/>
                <a:gd name="T6" fmla="*/ 0 w 102"/>
                <a:gd name="T7" fmla="*/ 3 h 38"/>
                <a:gd name="T8" fmla="*/ 8 w 102"/>
                <a:gd name="T9" fmla="*/ 0 h 38"/>
                <a:gd name="T10" fmla="*/ 93 w 102"/>
                <a:gd name="T11" fmla="*/ 0 h 38"/>
                <a:gd name="T12" fmla="*/ 102 w 102"/>
                <a:gd name="T13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38">
                  <a:moveTo>
                    <a:pt x="102" y="3"/>
                  </a:moveTo>
                  <a:cubicBezTo>
                    <a:pt x="58" y="35"/>
                    <a:pt x="58" y="35"/>
                    <a:pt x="58" y="35"/>
                  </a:cubicBezTo>
                  <a:cubicBezTo>
                    <a:pt x="55" y="38"/>
                    <a:pt x="50" y="38"/>
                    <a:pt x="47" y="3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1"/>
                    <a:pt x="5" y="0"/>
                    <a:pt x="8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7" y="0"/>
                    <a:pt x="100" y="1"/>
                    <a:pt x="102" y="3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80" name="Group 379">
            <a:extLst>
              <a:ext uri="{FF2B5EF4-FFF2-40B4-BE49-F238E27FC236}">
                <a16:creationId xmlns:a16="http://schemas.microsoft.com/office/drawing/2014/main" id="{A1FFB8F6-6BB1-4B7E-AF20-4F0F36845D77}"/>
              </a:ext>
            </a:extLst>
          </p:cNvPr>
          <p:cNvGrpSpPr/>
          <p:nvPr/>
        </p:nvGrpSpPr>
        <p:grpSpPr>
          <a:xfrm>
            <a:off x="7453351" y="2709269"/>
            <a:ext cx="405059" cy="501501"/>
            <a:chOff x="14120813" y="1414463"/>
            <a:chExt cx="500063" cy="619125"/>
          </a:xfrm>
        </p:grpSpPr>
        <p:sp>
          <p:nvSpPr>
            <p:cNvPr id="381" name="Rectangle 459">
              <a:extLst>
                <a:ext uri="{FF2B5EF4-FFF2-40B4-BE49-F238E27FC236}">
                  <a16:creationId xmlns:a16="http://schemas.microsoft.com/office/drawing/2014/main" id="{623834FB-9EB6-4F16-B4F2-B5BF845E8F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0813" y="1414463"/>
              <a:ext cx="500063" cy="6191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2" name="Rectangle 460">
              <a:extLst>
                <a:ext uri="{FF2B5EF4-FFF2-40B4-BE49-F238E27FC236}">
                  <a16:creationId xmlns:a16="http://schemas.microsoft.com/office/drawing/2014/main" id="{94A89369-49D8-410C-9443-594B241686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466850"/>
              <a:ext cx="179388" cy="19050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3" name="Rectangle 461">
              <a:extLst>
                <a:ext uri="{FF2B5EF4-FFF2-40B4-BE49-F238E27FC236}">
                  <a16:creationId xmlns:a16="http://schemas.microsoft.com/office/drawing/2014/main" id="{DCB22583-A71B-4D40-BE7E-61B695844C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665288"/>
              <a:ext cx="425450" cy="327025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4" name="Rectangle 462">
              <a:extLst>
                <a:ext uri="{FF2B5EF4-FFF2-40B4-BE49-F238E27FC236}">
                  <a16:creationId xmlns:a16="http://schemas.microsoft.com/office/drawing/2014/main" id="{F09447F4-195B-4D65-8F2A-B0BD4AAF4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500188"/>
              <a:ext cx="246063" cy="6350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5" name="Rectangle 463">
              <a:extLst>
                <a:ext uri="{FF2B5EF4-FFF2-40B4-BE49-F238E27FC236}">
                  <a16:creationId xmlns:a16="http://schemas.microsoft.com/office/drawing/2014/main" id="{27E8B475-B709-4EFE-81F4-4C4BD7CFDC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547813"/>
              <a:ext cx="428625" cy="476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6" name="Rectangle 464">
              <a:extLst>
                <a:ext uri="{FF2B5EF4-FFF2-40B4-BE49-F238E27FC236}">
                  <a16:creationId xmlns:a16="http://schemas.microsoft.com/office/drawing/2014/main" id="{9294B5BD-EA75-4622-A53B-FB98147D3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562100"/>
              <a:ext cx="428625" cy="476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7" name="Rectangle 465">
              <a:extLst>
                <a:ext uri="{FF2B5EF4-FFF2-40B4-BE49-F238E27FC236}">
                  <a16:creationId xmlns:a16="http://schemas.microsoft.com/office/drawing/2014/main" id="{E248C7E1-C48A-443C-88E9-C82A23E1F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576388"/>
              <a:ext cx="428625" cy="4763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8" name="Rectangle 466">
              <a:extLst>
                <a:ext uri="{FF2B5EF4-FFF2-40B4-BE49-F238E27FC236}">
                  <a16:creationId xmlns:a16="http://schemas.microsoft.com/office/drawing/2014/main" id="{3C079E3E-A9C5-402C-A324-EB8F9CAC49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587500"/>
              <a:ext cx="428625" cy="9525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9" name="Rectangle 467">
              <a:extLst>
                <a:ext uri="{FF2B5EF4-FFF2-40B4-BE49-F238E27FC236}">
                  <a16:creationId xmlns:a16="http://schemas.microsoft.com/office/drawing/2014/main" id="{5F33A138-EEBF-4046-BD9D-E113D1EEA9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601788"/>
              <a:ext cx="428625" cy="9525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0" name="Rectangle 468">
              <a:extLst>
                <a:ext uri="{FF2B5EF4-FFF2-40B4-BE49-F238E27FC236}">
                  <a16:creationId xmlns:a16="http://schemas.microsoft.com/office/drawing/2014/main" id="{2219F1D9-9C30-4927-AC62-B4144D2482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616075"/>
              <a:ext cx="428625" cy="6350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1" name="Rectangle 469">
              <a:extLst>
                <a:ext uri="{FF2B5EF4-FFF2-40B4-BE49-F238E27FC236}">
                  <a16:creationId xmlns:a16="http://schemas.microsoft.com/office/drawing/2014/main" id="{DFFBC5A5-8711-4655-9477-697FA0EA4E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2563" y="1630363"/>
              <a:ext cx="428625" cy="6350"/>
            </a:xfrm>
            <a:prstGeom prst="rect">
              <a:avLst/>
            </a:prstGeom>
            <a:solidFill>
              <a:srgbClr val="DCD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43AC9001-7F72-40CB-AE9B-70469FAF6EAB}"/>
              </a:ext>
            </a:extLst>
          </p:cNvPr>
          <p:cNvGrpSpPr/>
          <p:nvPr/>
        </p:nvGrpSpPr>
        <p:grpSpPr>
          <a:xfrm>
            <a:off x="9108101" y="3669905"/>
            <a:ext cx="2987007" cy="5722165"/>
            <a:chOff x="19502438" y="2911475"/>
            <a:chExt cx="2560637" cy="4905375"/>
          </a:xfrm>
        </p:grpSpPr>
        <p:sp>
          <p:nvSpPr>
            <p:cNvPr id="393" name="Freeform 241">
              <a:extLst>
                <a:ext uri="{FF2B5EF4-FFF2-40B4-BE49-F238E27FC236}">
                  <a16:creationId xmlns:a16="http://schemas.microsoft.com/office/drawing/2014/main" id="{2E6EF72A-212B-4EC4-AEDD-5CDFC9624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85063" y="3716338"/>
              <a:ext cx="1236663" cy="950913"/>
            </a:xfrm>
            <a:custGeom>
              <a:avLst/>
              <a:gdLst>
                <a:gd name="T0" fmla="*/ 352 w 428"/>
                <a:gd name="T1" fmla="*/ 86 h 329"/>
                <a:gd name="T2" fmla="*/ 408 w 428"/>
                <a:gd name="T3" fmla="*/ 94 h 329"/>
                <a:gd name="T4" fmla="*/ 424 w 428"/>
                <a:gd name="T5" fmla="*/ 146 h 329"/>
                <a:gd name="T6" fmla="*/ 378 w 428"/>
                <a:gd name="T7" fmla="*/ 227 h 329"/>
                <a:gd name="T8" fmla="*/ 247 w 428"/>
                <a:gd name="T9" fmla="*/ 320 h 329"/>
                <a:gd name="T10" fmla="*/ 206 w 428"/>
                <a:gd name="T11" fmla="*/ 315 h 329"/>
                <a:gd name="T12" fmla="*/ 95 w 428"/>
                <a:gd name="T13" fmla="*/ 56 h 329"/>
                <a:gd name="T14" fmla="*/ 36 w 428"/>
                <a:gd name="T15" fmla="*/ 64 h 329"/>
                <a:gd name="T16" fmla="*/ 38 w 428"/>
                <a:gd name="T17" fmla="*/ 5 h 329"/>
                <a:gd name="T18" fmla="*/ 81 w 428"/>
                <a:gd name="T19" fmla="*/ 2 h 329"/>
                <a:gd name="T20" fmla="*/ 141 w 428"/>
                <a:gd name="T21" fmla="*/ 67 h 329"/>
                <a:gd name="T22" fmla="*/ 229 w 428"/>
                <a:gd name="T23" fmla="*/ 248 h 329"/>
                <a:gd name="T24" fmla="*/ 352 w 428"/>
                <a:gd name="T25" fmla="*/ 86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8" h="329">
                  <a:moveTo>
                    <a:pt x="352" y="86"/>
                  </a:moveTo>
                  <a:cubicBezTo>
                    <a:pt x="379" y="73"/>
                    <a:pt x="386" y="86"/>
                    <a:pt x="408" y="94"/>
                  </a:cubicBezTo>
                  <a:cubicBezTo>
                    <a:pt x="419" y="112"/>
                    <a:pt x="428" y="121"/>
                    <a:pt x="424" y="146"/>
                  </a:cubicBezTo>
                  <a:cubicBezTo>
                    <a:pt x="419" y="179"/>
                    <a:pt x="408" y="201"/>
                    <a:pt x="378" y="227"/>
                  </a:cubicBezTo>
                  <a:cubicBezTo>
                    <a:pt x="345" y="257"/>
                    <a:pt x="286" y="300"/>
                    <a:pt x="247" y="320"/>
                  </a:cubicBezTo>
                  <a:cubicBezTo>
                    <a:pt x="228" y="329"/>
                    <a:pt x="215" y="321"/>
                    <a:pt x="206" y="315"/>
                  </a:cubicBezTo>
                  <a:cubicBezTo>
                    <a:pt x="146" y="274"/>
                    <a:pt x="134" y="103"/>
                    <a:pt x="95" y="56"/>
                  </a:cubicBezTo>
                  <a:cubicBezTo>
                    <a:pt x="76" y="52"/>
                    <a:pt x="54" y="60"/>
                    <a:pt x="36" y="64"/>
                  </a:cubicBezTo>
                  <a:cubicBezTo>
                    <a:pt x="0" y="56"/>
                    <a:pt x="4" y="20"/>
                    <a:pt x="38" y="5"/>
                  </a:cubicBezTo>
                  <a:cubicBezTo>
                    <a:pt x="42" y="4"/>
                    <a:pt x="74" y="0"/>
                    <a:pt x="81" y="2"/>
                  </a:cubicBezTo>
                  <a:cubicBezTo>
                    <a:pt x="115" y="12"/>
                    <a:pt x="131" y="33"/>
                    <a:pt x="141" y="67"/>
                  </a:cubicBezTo>
                  <a:cubicBezTo>
                    <a:pt x="172" y="154"/>
                    <a:pt x="207" y="261"/>
                    <a:pt x="229" y="248"/>
                  </a:cubicBezTo>
                  <a:cubicBezTo>
                    <a:pt x="275" y="221"/>
                    <a:pt x="310" y="105"/>
                    <a:pt x="352" y="86"/>
                  </a:cubicBezTo>
                  <a:close/>
                </a:path>
              </a:pathLst>
            </a:custGeom>
            <a:solidFill>
              <a:srgbClr val="F7E1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4" name="Freeform 242">
              <a:extLst>
                <a:ext uri="{FF2B5EF4-FFF2-40B4-BE49-F238E27FC236}">
                  <a16:creationId xmlns:a16="http://schemas.microsoft.com/office/drawing/2014/main" id="{C7F5D1AC-F1D9-4EE2-8924-67D5AE7BB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94600" y="3797300"/>
              <a:ext cx="131763" cy="285750"/>
            </a:xfrm>
            <a:custGeom>
              <a:avLst/>
              <a:gdLst>
                <a:gd name="T0" fmla="*/ 11 w 83"/>
                <a:gd name="T1" fmla="*/ 180 h 180"/>
                <a:gd name="T2" fmla="*/ 0 w 83"/>
                <a:gd name="T3" fmla="*/ 160 h 180"/>
                <a:gd name="T4" fmla="*/ 56 w 83"/>
                <a:gd name="T5" fmla="*/ 0 h 180"/>
                <a:gd name="T6" fmla="*/ 83 w 83"/>
                <a:gd name="T7" fmla="*/ 9 h 180"/>
                <a:gd name="T8" fmla="*/ 11 w 83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180">
                  <a:moveTo>
                    <a:pt x="11" y="180"/>
                  </a:moveTo>
                  <a:lnTo>
                    <a:pt x="0" y="160"/>
                  </a:lnTo>
                  <a:lnTo>
                    <a:pt x="56" y="0"/>
                  </a:lnTo>
                  <a:lnTo>
                    <a:pt x="83" y="9"/>
                  </a:lnTo>
                  <a:lnTo>
                    <a:pt x="11" y="180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5" name="Freeform 243">
              <a:extLst>
                <a:ext uri="{FF2B5EF4-FFF2-40B4-BE49-F238E27FC236}">
                  <a16:creationId xmlns:a16="http://schemas.microsoft.com/office/drawing/2014/main" id="{AA58E3E1-FE10-48E2-8851-23E9753DC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94600" y="3797300"/>
              <a:ext cx="131763" cy="285750"/>
            </a:xfrm>
            <a:custGeom>
              <a:avLst/>
              <a:gdLst>
                <a:gd name="T0" fmla="*/ 11 w 83"/>
                <a:gd name="T1" fmla="*/ 180 h 180"/>
                <a:gd name="T2" fmla="*/ 0 w 83"/>
                <a:gd name="T3" fmla="*/ 160 h 180"/>
                <a:gd name="T4" fmla="*/ 56 w 83"/>
                <a:gd name="T5" fmla="*/ 0 h 180"/>
                <a:gd name="T6" fmla="*/ 83 w 83"/>
                <a:gd name="T7" fmla="*/ 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80">
                  <a:moveTo>
                    <a:pt x="11" y="180"/>
                  </a:moveTo>
                  <a:lnTo>
                    <a:pt x="0" y="160"/>
                  </a:lnTo>
                  <a:lnTo>
                    <a:pt x="56" y="0"/>
                  </a:lnTo>
                  <a:lnTo>
                    <a:pt x="83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6" name="Freeform 244">
              <a:extLst>
                <a:ext uri="{FF2B5EF4-FFF2-40B4-BE49-F238E27FC236}">
                  <a16:creationId xmlns:a16="http://schemas.microsoft.com/office/drawing/2014/main" id="{38997A30-6962-4744-869A-876B5F6E4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61188" y="2952750"/>
              <a:ext cx="1222375" cy="919163"/>
            </a:xfrm>
            <a:custGeom>
              <a:avLst/>
              <a:gdLst>
                <a:gd name="T0" fmla="*/ 388 w 423"/>
                <a:gd name="T1" fmla="*/ 291 h 318"/>
                <a:gd name="T2" fmla="*/ 319 w 423"/>
                <a:gd name="T3" fmla="*/ 296 h 318"/>
                <a:gd name="T4" fmla="*/ 0 w 423"/>
                <a:gd name="T5" fmla="*/ 318 h 318"/>
                <a:gd name="T6" fmla="*/ 107 w 423"/>
                <a:gd name="T7" fmla="*/ 0 h 318"/>
                <a:gd name="T8" fmla="*/ 361 w 423"/>
                <a:gd name="T9" fmla="*/ 166 h 318"/>
                <a:gd name="T10" fmla="*/ 421 w 423"/>
                <a:gd name="T11" fmla="*/ 206 h 318"/>
                <a:gd name="T12" fmla="*/ 388 w 423"/>
                <a:gd name="T13" fmla="*/ 29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3" h="318">
                  <a:moveTo>
                    <a:pt x="388" y="291"/>
                  </a:moveTo>
                  <a:cubicBezTo>
                    <a:pt x="319" y="296"/>
                    <a:pt x="319" y="296"/>
                    <a:pt x="319" y="29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361" y="166"/>
                    <a:pt x="361" y="166"/>
                    <a:pt x="361" y="166"/>
                  </a:cubicBezTo>
                  <a:cubicBezTo>
                    <a:pt x="421" y="206"/>
                    <a:pt x="421" y="206"/>
                    <a:pt x="421" y="206"/>
                  </a:cubicBezTo>
                  <a:cubicBezTo>
                    <a:pt x="423" y="240"/>
                    <a:pt x="411" y="268"/>
                    <a:pt x="388" y="291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7" name="Freeform 245">
              <a:extLst>
                <a:ext uri="{FF2B5EF4-FFF2-40B4-BE49-F238E27FC236}">
                  <a16:creationId xmlns:a16="http://schemas.microsoft.com/office/drawing/2014/main" id="{73436B12-CE51-48A7-9682-1DC2DDC46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12063" y="3808413"/>
              <a:ext cx="233363" cy="303213"/>
            </a:xfrm>
            <a:custGeom>
              <a:avLst/>
              <a:gdLst>
                <a:gd name="T0" fmla="*/ 63 w 147"/>
                <a:gd name="T1" fmla="*/ 6 h 191"/>
                <a:gd name="T2" fmla="*/ 0 w 147"/>
                <a:gd name="T3" fmla="*/ 173 h 191"/>
                <a:gd name="T4" fmla="*/ 54 w 147"/>
                <a:gd name="T5" fmla="*/ 191 h 191"/>
                <a:gd name="T6" fmla="*/ 147 w 147"/>
                <a:gd name="T7" fmla="*/ 0 h 191"/>
                <a:gd name="T8" fmla="*/ 63 w 147"/>
                <a:gd name="T9" fmla="*/ 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191">
                  <a:moveTo>
                    <a:pt x="63" y="6"/>
                  </a:moveTo>
                  <a:lnTo>
                    <a:pt x="0" y="173"/>
                  </a:lnTo>
                  <a:lnTo>
                    <a:pt x="54" y="191"/>
                  </a:lnTo>
                  <a:lnTo>
                    <a:pt x="147" y="0"/>
                  </a:lnTo>
                  <a:lnTo>
                    <a:pt x="63" y="6"/>
                  </a:ln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8" name="Freeform 246">
              <a:extLst>
                <a:ext uri="{FF2B5EF4-FFF2-40B4-BE49-F238E27FC236}">
                  <a16:creationId xmlns:a16="http://schemas.microsoft.com/office/drawing/2014/main" id="{78AA1AA8-D02D-4592-A489-E31A871BC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12063" y="3808413"/>
              <a:ext cx="233363" cy="303213"/>
            </a:xfrm>
            <a:custGeom>
              <a:avLst/>
              <a:gdLst>
                <a:gd name="T0" fmla="*/ 63 w 147"/>
                <a:gd name="T1" fmla="*/ 6 h 191"/>
                <a:gd name="T2" fmla="*/ 0 w 147"/>
                <a:gd name="T3" fmla="*/ 173 h 191"/>
                <a:gd name="T4" fmla="*/ 54 w 147"/>
                <a:gd name="T5" fmla="*/ 191 h 191"/>
                <a:gd name="T6" fmla="*/ 147 w 147"/>
                <a:gd name="T7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" h="191">
                  <a:moveTo>
                    <a:pt x="63" y="6"/>
                  </a:moveTo>
                  <a:lnTo>
                    <a:pt x="0" y="173"/>
                  </a:lnTo>
                  <a:lnTo>
                    <a:pt x="54" y="191"/>
                  </a:lnTo>
                  <a:lnTo>
                    <a:pt x="14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9" name="Freeform 247">
              <a:extLst>
                <a:ext uri="{FF2B5EF4-FFF2-40B4-BE49-F238E27FC236}">
                  <a16:creationId xmlns:a16="http://schemas.microsoft.com/office/drawing/2014/main" id="{1A3B3BEF-7B70-4DC8-9224-60DD762B4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02438" y="2911475"/>
              <a:ext cx="569913" cy="987425"/>
            </a:xfrm>
            <a:custGeom>
              <a:avLst/>
              <a:gdLst>
                <a:gd name="T0" fmla="*/ 168 w 197"/>
                <a:gd name="T1" fmla="*/ 198 h 341"/>
                <a:gd name="T2" fmla="*/ 133 w 197"/>
                <a:gd name="T3" fmla="*/ 267 h 341"/>
                <a:gd name="T4" fmla="*/ 40 w 197"/>
                <a:gd name="T5" fmla="*/ 330 h 341"/>
                <a:gd name="T6" fmla="*/ 34 w 197"/>
                <a:gd name="T7" fmla="*/ 146 h 341"/>
                <a:gd name="T8" fmla="*/ 162 w 197"/>
                <a:gd name="T9" fmla="*/ 14 h 341"/>
                <a:gd name="T10" fmla="*/ 189 w 197"/>
                <a:gd name="T11" fmla="*/ 120 h 341"/>
                <a:gd name="T12" fmla="*/ 168 w 197"/>
                <a:gd name="T13" fmla="*/ 19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341">
                  <a:moveTo>
                    <a:pt x="168" y="198"/>
                  </a:moveTo>
                  <a:cubicBezTo>
                    <a:pt x="158" y="224"/>
                    <a:pt x="146" y="247"/>
                    <a:pt x="133" y="267"/>
                  </a:cubicBezTo>
                  <a:cubicBezTo>
                    <a:pt x="102" y="314"/>
                    <a:pt x="66" y="341"/>
                    <a:pt x="40" y="330"/>
                  </a:cubicBezTo>
                  <a:cubicBezTo>
                    <a:pt x="3" y="316"/>
                    <a:pt x="0" y="234"/>
                    <a:pt x="34" y="146"/>
                  </a:cubicBezTo>
                  <a:cubicBezTo>
                    <a:pt x="68" y="59"/>
                    <a:pt x="125" y="0"/>
                    <a:pt x="162" y="14"/>
                  </a:cubicBezTo>
                  <a:cubicBezTo>
                    <a:pt x="188" y="24"/>
                    <a:pt x="197" y="66"/>
                    <a:pt x="189" y="120"/>
                  </a:cubicBezTo>
                  <a:cubicBezTo>
                    <a:pt x="185" y="144"/>
                    <a:pt x="178" y="171"/>
                    <a:pt x="168" y="198"/>
                  </a:cubicBezTo>
                  <a:close/>
                </a:path>
              </a:pathLst>
            </a:custGeom>
            <a:solidFill>
              <a:srgbClr val="D9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0" name="Freeform 248">
              <a:extLst>
                <a:ext uri="{FF2B5EF4-FFF2-40B4-BE49-F238E27FC236}">
                  <a16:creationId xmlns:a16="http://schemas.microsoft.com/office/drawing/2014/main" id="{5D0E7D53-0DE6-4A8B-8728-1AE463160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18338" y="3213100"/>
              <a:ext cx="330200" cy="471488"/>
            </a:xfrm>
            <a:custGeom>
              <a:avLst/>
              <a:gdLst>
                <a:gd name="T0" fmla="*/ 93 w 114"/>
                <a:gd name="T1" fmla="*/ 94 h 163"/>
                <a:gd name="T2" fmla="*/ 58 w 114"/>
                <a:gd name="T3" fmla="*/ 163 h 163"/>
                <a:gd name="T4" fmla="*/ 0 w 114"/>
                <a:gd name="T5" fmla="*/ 137 h 163"/>
                <a:gd name="T6" fmla="*/ 52 w 114"/>
                <a:gd name="T7" fmla="*/ 0 h 163"/>
                <a:gd name="T8" fmla="*/ 113 w 114"/>
                <a:gd name="T9" fmla="*/ 16 h 163"/>
                <a:gd name="T10" fmla="*/ 114 w 114"/>
                <a:gd name="T11" fmla="*/ 16 h 163"/>
                <a:gd name="T12" fmla="*/ 93 w 114"/>
                <a:gd name="T13" fmla="*/ 9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163">
                  <a:moveTo>
                    <a:pt x="93" y="94"/>
                  </a:moveTo>
                  <a:cubicBezTo>
                    <a:pt x="83" y="120"/>
                    <a:pt x="71" y="143"/>
                    <a:pt x="58" y="163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0" y="40"/>
                    <a:pt x="103" y="67"/>
                    <a:pt x="93" y="94"/>
                  </a:cubicBezTo>
                  <a:close/>
                </a:path>
              </a:pathLst>
            </a:custGeom>
            <a:solidFill>
              <a:srgbClr val="C9D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1" name="Freeform 249">
              <a:extLst>
                <a:ext uri="{FF2B5EF4-FFF2-40B4-BE49-F238E27FC236}">
                  <a16:creationId xmlns:a16="http://schemas.microsoft.com/office/drawing/2014/main" id="{5A4DAD0B-1A42-4076-8466-886DD53B7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67538" y="3195638"/>
              <a:ext cx="254000" cy="430213"/>
            </a:xfrm>
            <a:custGeom>
              <a:avLst/>
              <a:gdLst>
                <a:gd name="T0" fmla="*/ 73 w 88"/>
                <a:gd name="T1" fmla="*/ 85 h 149"/>
                <a:gd name="T2" fmla="*/ 18 w 88"/>
                <a:gd name="T3" fmla="*/ 143 h 149"/>
                <a:gd name="T4" fmla="*/ 15 w 88"/>
                <a:gd name="T5" fmla="*/ 63 h 149"/>
                <a:gd name="T6" fmla="*/ 70 w 88"/>
                <a:gd name="T7" fmla="*/ 6 h 149"/>
                <a:gd name="T8" fmla="*/ 73 w 88"/>
                <a:gd name="T9" fmla="*/ 8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49">
                  <a:moveTo>
                    <a:pt x="73" y="85"/>
                  </a:moveTo>
                  <a:cubicBezTo>
                    <a:pt x="58" y="123"/>
                    <a:pt x="34" y="149"/>
                    <a:pt x="18" y="143"/>
                  </a:cubicBezTo>
                  <a:cubicBezTo>
                    <a:pt x="2" y="136"/>
                    <a:pt x="0" y="101"/>
                    <a:pt x="15" y="63"/>
                  </a:cubicBezTo>
                  <a:cubicBezTo>
                    <a:pt x="30" y="25"/>
                    <a:pt x="54" y="0"/>
                    <a:pt x="70" y="6"/>
                  </a:cubicBezTo>
                  <a:cubicBezTo>
                    <a:pt x="86" y="12"/>
                    <a:pt x="88" y="48"/>
                    <a:pt x="73" y="85"/>
                  </a:cubicBezTo>
                  <a:close/>
                </a:path>
              </a:pathLst>
            </a:custGeom>
            <a:solidFill>
              <a:srgbClr val="C0CE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2" name="Freeform 250">
              <a:extLst>
                <a:ext uri="{FF2B5EF4-FFF2-40B4-BE49-F238E27FC236}">
                  <a16:creationId xmlns:a16="http://schemas.microsoft.com/office/drawing/2014/main" id="{5D5279E4-7F9B-422B-A3A1-017C8AD2B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83525" y="3432175"/>
              <a:ext cx="300038" cy="376238"/>
            </a:xfrm>
            <a:custGeom>
              <a:avLst/>
              <a:gdLst>
                <a:gd name="T0" fmla="*/ 69 w 104"/>
                <a:gd name="T1" fmla="*/ 125 h 130"/>
                <a:gd name="T2" fmla="*/ 0 w 104"/>
                <a:gd name="T3" fmla="*/ 130 h 130"/>
                <a:gd name="T4" fmla="*/ 1 w 104"/>
                <a:gd name="T5" fmla="*/ 128 h 130"/>
                <a:gd name="T6" fmla="*/ 42 w 104"/>
                <a:gd name="T7" fmla="*/ 1 h 130"/>
                <a:gd name="T8" fmla="*/ 42 w 104"/>
                <a:gd name="T9" fmla="*/ 0 h 130"/>
                <a:gd name="T10" fmla="*/ 102 w 104"/>
                <a:gd name="T11" fmla="*/ 40 h 130"/>
                <a:gd name="T12" fmla="*/ 69 w 104"/>
                <a:gd name="T13" fmla="*/ 12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130">
                  <a:moveTo>
                    <a:pt x="69" y="125"/>
                  </a:moveTo>
                  <a:cubicBezTo>
                    <a:pt x="0" y="130"/>
                    <a:pt x="0" y="130"/>
                    <a:pt x="0" y="130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55" y="61"/>
                    <a:pt x="42" y="1"/>
                    <a:pt x="42" y="1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74"/>
                    <a:pt x="92" y="102"/>
                    <a:pt x="69" y="125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3" name="Freeform 251">
              <a:extLst>
                <a:ext uri="{FF2B5EF4-FFF2-40B4-BE49-F238E27FC236}">
                  <a16:creationId xmlns:a16="http://schemas.microsoft.com/office/drawing/2014/main" id="{ACB55C72-5464-46A4-A1AB-1FB956171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02438" y="2911475"/>
              <a:ext cx="569913" cy="987425"/>
            </a:xfrm>
            <a:custGeom>
              <a:avLst/>
              <a:gdLst>
                <a:gd name="T0" fmla="*/ 168 w 197"/>
                <a:gd name="T1" fmla="*/ 198 h 341"/>
                <a:gd name="T2" fmla="*/ 133 w 197"/>
                <a:gd name="T3" fmla="*/ 267 h 341"/>
                <a:gd name="T4" fmla="*/ 40 w 197"/>
                <a:gd name="T5" fmla="*/ 330 h 341"/>
                <a:gd name="T6" fmla="*/ 34 w 197"/>
                <a:gd name="T7" fmla="*/ 146 h 341"/>
                <a:gd name="T8" fmla="*/ 162 w 197"/>
                <a:gd name="T9" fmla="*/ 14 h 341"/>
                <a:gd name="T10" fmla="*/ 189 w 197"/>
                <a:gd name="T11" fmla="*/ 120 h 341"/>
                <a:gd name="T12" fmla="*/ 168 w 197"/>
                <a:gd name="T13" fmla="*/ 19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341">
                  <a:moveTo>
                    <a:pt x="168" y="198"/>
                  </a:moveTo>
                  <a:cubicBezTo>
                    <a:pt x="158" y="224"/>
                    <a:pt x="146" y="247"/>
                    <a:pt x="133" y="267"/>
                  </a:cubicBezTo>
                  <a:cubicBezTo>
                    <a:pt x="102" y="314"/>
                    <a:pt x="66" y="341"/>
                    <a:pt x="40" y="330"/>
                  </a:cubicBezTo>
                  <a:cubicBezTo>
                    <a:pt x="3" y="316"/>
                    <a:pt x="0" y="234"/>
                    <a:pt x="34" y="146"/>
                  </a:cubicBezTo>
                  <a:cubicBezTo>
                    <a:pt x="68" y="59"/>
                    <a:pt x="125" y="0"/>
                    <a:pt x="162" y="14"/>
                  </a:cubicBezTo>
                  <a:cubicBezTo>
                    <a:pt x="188" y="24"/>
                    <a:pt x="197" y="66"/>
                    <a:pt x="189" y="120"/>
                  </a:cubicBezTo>
                  <a:cubicBezTo>
                    <a:pt x="185" y="144"/>
                    <a:pt x="178" y="171"/>
                    <a:pt x="168" y="198"/>
                  </a:cubicBezTo>
                  <a:close/>
                </a:path>
              </a:pathLst>
            </a:custGeom>
            <a:noFill/>
            <a:ln w="34925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4" name="Freeform 252">
              <a:extLst>
                <a:ext uri="{FF2B5EF4-FFF2-40B4-BE49-F238E27FC236}">
                  <a16:creationId xmlns:a16="http://schemas.microsoft.com/office/drawing/2014/main" id="{7090AF63-5B85-4D4B-B322-BE9669F0E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43913" y="3656013"/>
              <a:ext cx="193675" cy="306388"/>
            </a:xfrm>
            <a:custGeom>
              <a:avLst/>
              <a:gdLst>
                <a:gd name="T0" fmla="*/ 0 w 122"/>
                <a:gd name="T1" fmla="*/ 80 h 193"/>
                <a:gd name="T2" fmla="*/ 49 w 122"/>
                <a:gd name="T3" fmla="*/ 193 h 193"/>
                <a:gd name="T4" fmla="*/ 122 w 122"/>
                <a:gd name="T5" fmla="*/ 171 h 193"/>
                <a:gd name="T6" fmla="*/ 76 w 122"/>
                <a:gd name="T7" fmla="*/ 0 h 193"/>
                <a:gd name="T8" fmla="*/ 0 w 122"/>
                <a:gd name="T9" fmla="*/ 8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193">
                  <a:moveTo>
                    <a:pt x="0" y="80"/>
                  </a:moveTo>
                  <a:lnTo>
                    <a:pt x="49" y="193"/>
                  </a:lnTo>
                  <a:lnTo>
                    <a:pt x="122" y="171"/>
                  </a:lnTo>
                  <a:lnTo>
                    <a:pt x="76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EAB3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5" name="Freeform 253">
              <a:extLst>
                <a:ext uri="{FF2B5EF4-FFF2-40B4-BE49-F238E27FC236}">
                  <a16:creationId xmlns:a16="http://schemas.microsoft.com/office/drawing/2014/main" id="{5DA4C6B7-B42D-4307-9171-3641B00BE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67700" y="7545388"/>
              <a:ext cx="233363" cy="195263"/>
            </a:xfrm>
            <a:custGeom>
              <a:avLst/>
              <a:gdLst>
                <a:gd name="T0" fmla="*/ 58 w 81"/>
                <a:gd name="T1" fmla="*/ 0 h 68"/>
                <a:gd name="T2" fmla="*/ 58 w 81"/>
                <a:gd name="T3" fmla="*/ 13 h 68"/>
                <a:gd name="T4" fmla="*/ 0 w 81"/>
                <a:gd name="T5" fmla="*/ 51 h 68"/>
                <a:gd name="T6" fmla="*/ 9 w 81"/>
                <a:gd name="T7" fmla="*/ 60 h 68"/>
                <a:gd name="T8" fmla="*/ 81 w 81"/>
                <a:gd name="T9" fmla="*/ 23 h 68"/>
                <a:gd name="T10" fmla="*/ 79 w 81"/>
                <a:gd name="T11" fmla="*/ 0 h 68"/>
                <a:gd name="T12" fmla="*/ 58 w 81"/>
                <a:gd name="T13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68">
                  <a:moveTo>
                    <a:pt x="58" y="0"/>
                  </a:moveTo>
                  <a:cubicBezTo>
                    <a:pt x="58" y="13"/>
                    <a:pt x="58" y="13"/>
                    <a:pt x="58" y="1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0"/>
                    <a:pt x="38" y="68"/>
                    <a:pt x="81" y="23"/>
                  </a:cubicBezTo>
                  <a:cubicBezTo>
                    <a:pt x="79" y="0"/>
                    <a:pt x="79" y="0"/>
                    <a:pt x="79" y="0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FEE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6" name="Freeform 254">
              <a:extLst>
                <a:ext uri="{FF2B5EF4-FFF2-40B4-BE49-F238E27FC236}">
                  <a16:creationId xmlns:a16="http://schemas.microsoft.com/office/drawing/2014/main" id="{E8867B84-9D3C-4315-A6E3-DB08540FD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80388" y="7599363"/>
              <a:ext cx="369888" cy="174625"/>
            </a:xfrm>
            <a:custGeom>
              <a:avLst/>
              <a:gdLst>
                <a:gd name="T0" fmla="*/ 0 w 128"/>
                <a:gd name="T1" fmla="*/ 45 h 60"/>
                <a:gd name="T2" fmla="*/ 30 w 128"/>
                <a:gd name="T3" fmla="*/ 30 h 60"/>
                <a:gd name="T4" fmla="*/ 64 w 128"/>
                <a:gd name="T5" fmla="*/ 34 h 60"/>
                <a:gd name="T6" fmla="*/ 113 w 128"/>
                <a:gd name="T7" fmla="*/ 0 h 60"/>
                <a:gd name="T8" fmla="*/ 113 w 128"/>
                <a:gd name="T9" fmla="*/ 30 h 60"/>
                <a:gd name="T10" fmla="*/ 49 w 128"/>
                <a:gd name="T11" fmla="*/ 56 h 60"/>
                <a:gd name="T12" fmla="*/ 0 w 128"/>
                <a:gd name="T13" fmla="*/ 4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60">
                  <a:moveTo>
                    <a:pt x="0" y="45"/>
                  </a:moveTo>
                  <a:cubicBezTo>
                    <a:pt x="5" y="38"/>
                    <a:pt x="15" y="33"/>
                    <a:pt x="30" y="30"/>
                  </a:cubicBezTo>
                  <a:cubicBezTo>
                    <a:pt x="30" y="30"/>
                    <a:pt x="45" y="47"/>
                    <a:pt x="64" y="34"/>
                  </a:cubicBezTo>
                  <a:cubicBezTo>
                    <a:pt x="83" y="21"/>
                    <a:pt x="113" y="0"/>
                    <a:pt x="113" y="0"/>
                  </a:cubicBezTo>
                  <a:cubicBezTo>
                    <a:pt x="113" y="0"/>
                    <a:pt x="128" y="13"/>
                    <a:pt x="113" y="30"/>
                  </a:cubicBezTo>
                  <a:cubicBezTo>
                    <a:pt x="113" y="30"/>
                    <a:pt x="98" y="21"/>
                    <a:pt x="49" y="56"/>
                  </a:cubicBezTo>
                  <a:cubicBezTo>
                    <a:pt x="49" y="56"/>
                    <a:pt x="30" y="60"/>
                    <a:pt x="0" y="45"/>
                  </a:cubicBezTo>
                  <a:close/>
                </a:path>
              </a:pathLst>
            </a:custGeom>
            <a:solidFill>
              <a:srgbClr val="7E57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7" name="Freeform 255">
              <a:extLst>
                <a:ext uri="{FF2B5EF4-FFF2-40B4-BE49-F238E27FC236}">
                  <a16:creationId xmlns:a16="http://schemas.microsoft.com/office/drawing/2014/main" id="{BF45CCD7-6098-449F-8EFC-DE3231C84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2013" y="7677150"/>
              <a:ext cx="25400" cy="84138"/>
            </a:xfrm>
            <a:custGeom>
              <a:avLst/>
              <a:gdLst>
                <a:gd name="T0" fmla="*/ 0 w 9"/>
                <a:gd name="T1" fmla="*/ 2 h 29"/>
                <a:gd name="T2" fmla="*/ 1 w 9"/>
                <a:gd name="T3" fmla="*/ 29 h 29"/>
                <a:gd name="T4" fmla="*/ 5 w 9"/>
                <a:gd name="T5" fmla="*/ 29 h 29"/>
                <a:gd name="T6" fmla="*/ 9 w 9"/>
                <a:gd name="T7" fmla="*/ 3 h 29"/>
                <a:gd name="T8" fmla="*/ 0 w 9"/>
                <a:gd name="T9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9">
                  <a:moveTo>
                    <a:pt x="0" y="2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6" y="1"/>
                    <a:pt x="3" y="0"/>
                    <a:pt x="0" y="2"/>
                  </a:cubicBezTo>
                  <a:close/>
                </a:path>
              </a:pathLst>
            </a:custGeom>
            <a:solidFill>
              <a:srgbClr val="7E57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8" name="Freeform 256">
              <a:extLst>
                <a:ext uri="{FF2B5EF4-FFF2-40B4-BE49-F238E27FC236}">
                  <a16:creationId xmlns:a16="http://schemas.microsoft.com/office/drawing/2014/main" id="{FA72BDA8-E423-427D-8671-E3807FDB2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51875" y="7564438"/>
              <a:ext cx="225425" cy="209550"/>
            </a:xfrm>
            <a:custGeom>
              <a:avLst/>
              <a:gdLst>
                <a:gd name="T0" fmla="*/ 54 w 78"/>
                <a:gd name="T1" fmla="*/ 1 h 72"/>
                <a:gd name="T2" fmla="*/ 53 w 78"/>
                <a:gd name="T3" fmla="*/ 14 h 72"/>
                <a:gd name="T4" fmla="*/ 0 w 78"/>
                <a:gd name="T5" fmla="*/ 59 h 72"/>
                <a:gd name="T6" fmla="*/ 10 w 78"/>
                <a:gd name="T7" fmla="*/ 67 h 72"/>
                <a:gd name="T8" fmla="*/ 78 w 78"/>
                <a:gd name="T9" fmla="*/ 22 h 72"/>
                <a:gd name="T10" fmla="*/ 71 w 78"/>
                <a:gd name="T11" fmla="*/ 0 h 72"/>
                <a:gd name="T12" fmla="*/ 54 w 78"/>
                <a:gd name="T13" fmla="*/ 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72">
                  <a:moveTo>
                    <a:pt x="54" y="1"/>
                  </a:moveTo>
                  <a:cubicBezTo>
                    <a:pt x="53" y="14"/>
                    <a:pt x="53" y="14"/>
                    <a:pt x="53" y="14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7"/>
                    <a:pt x="40" y="72"/>
                    <a:pt x="78" y="22"/>
                  </a:cubicBezTo>
                  <a:cubicBezTo>
                    <a:pt x="71" y="0"/>
                    <a:pt x="71" y="0"/>
                    <a:pt x="71" y="0"/>
                  </a:cubicBezTo>
                  <a:lnTo>
                    <a:pt x="54" y="1"/>
                  </a:lnTo>
                  <a:close/>
                </a:path>
              </a:pathLst>
            </a:custGeom>
            <a:solidFill>
              <a:srgbClr val="FEE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9" name="Freeform 257">
              <a:extLst>
                <a:ext uri="{FF2B5EF4-FFF2-40B4-BE49-F238E27FC236}">
                  <a16:creationId xmlns:a16="http://schemas.microsoft.com/office/drawing/2014/main" id="{3006AADB-083B-4945-B806-0B0DEB433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70913" y="7616825"/>
              <a:ext cx="358775" cy="200025"/>
            </a:xfrm>
            <a:custGeom>
              <a:avLst/>
              <a:gdLst>
                <a:gd name="T0" fmla="*/ 0 w 124"/>
                <a:gd name="T1" fmla="*/ 58 h 69"/>
                <a:gd name="T2" fmla="*/ 28 w 124"/>
                <a:gd name="T3" fmla="*/ 39 h 69"/>
                <a:gd name="T4" fmla="*/ 62 w 124"/>
                <a:gd name="T5" fmla="*/ 39 h 69"/>
                <a:gd name="T6" fmla="*/ 107 w 124"/>
                <a:gd name="T7" fmla="*/ 0 h 69"/>
                <a:gd name="T8" fmla="*/ 111 w 124"/>
                <a:gd name="T9" fmla="*/ 29 h 69"/>
                <a:gd name="T10" fmla="*/ 50 w 124"/>
                <a:gd name="T11" fmla="*/ 62 h 69"/>
                <a:gd name="T12" fmla="*/ 0 w 124"/>
                <a:gd name="T13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9">
                  <a:moveTo>
                    <a:pt x="0" y="58"/>
                  </a:moveTo>
                  <a:cubicBezTo>
                    <a:pt x="4" y="50"/>
                    <a:pt x="13" y="44"/>
                    <a:pt x="28" y="39"/>
                  </a:cubicBezTo>
                  <a:cubicBezTo>
                    <a:pt x="28" y="39"/>
                    <a:pt x="45" y="54"/>
                    <a:pt x="62" y="39"/>
                  </a:cubicBezTo>
                  <a:cubicBezTo>
                    <a:pt x="80" y="24"/>
                    <a:pt x="107" y="0"/>
                    <a:pt x="107" y="0"/>
                  </a:cubicBezTo>
                  <a:cubicBezTo>
                    <a:pt x="107" y="0"/>
                    <a:pt x="124" y="11"/>
                    <a:pt x="111" y="29"/>
                  </a:cubicBezTo>
                  <a:cubicBezTo>
                    <a:pt x="111" y="29"/>
                    <a:pt x="95" y="23"/>
                    <a:pt x="50" y="62"/>
                  </a:cubicBezTo>
                  <a:cubicBezTo>
                    <a:pt x="50" y="62"/>
                    <a:pt x="31" y="69"/>
                    <a:pt x="0" y="58"/>
                  </a:cubicBezTo>
                  <a:close/>
                </a:path>
              </a:pathLst>
            </a:custGeom>
            <a:solidFill>
              <a:srgbClr val="7E57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0" name="Freeform 258">
              <a:extLst>
                <a:ext uri="{FF2B5EF4-FFF2-40B4-BE49-F238E27FC236}">
                  <a16:creationId xmlns:a16="http://schemas.microsoft.com/office/drawing/2014/main" id="{BF444AC8-1128-47A7-A64C-46AC964F7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63013" y="7694613"/>
              <a:ext cx="28575" cy="84138"/>
            </a:xfrm>
            <a:custGeom>
              <a:avLst/>
              <a:gdLst>
                <a:gd name="T0" fmla="*/ 0 w 10"/>
                <a:gd name="T1" fmla="*/ 3 h 29"/>
                <a:gd name="T2" fmla="*/ 4 w 10"/>
                <a:gd name="T3" fmla="*/ 29 h 29"/>
                <a:gd name="T4" fmla="*/ 9 w 10"/>
                <a:gd name="T5" fmla="*/ 28 h 29"/>
                <a:gd name="T6" fmla="*/ 10 w 10"/>
                <a:gd name="T7" fmla="*/ 2 h 29"/>
                <a:gd name="T8" fmla="*/ 0 w 10"/>
                <a:gd name="T9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9">
                  <a:moveTo>
                    <a:pt x="0" y="3"/>
                  </a:moveTo>
                  <a:cubicBezTo>
                    <a:pt x="4" y="29"/>
                    <a:pt x="4" y="29"/>
                    <a:pt x="4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6" y="0"/>
                    <a:pt x="3" y="1"/>
                    <a:pt x="0" y="3"/>
                  </a:cubicBezTo>
                  <a:close/>
                </a:path>
              </a:pathLst>
            </a:custGeom>
            <a:solidFill>
              <a:srgbClr val="7E57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1" name="Freeform 259">
              <a:extLst>
                <a:ext uri="{FF2B5EF4-FFF2-40B4-BE49-F238E27FC236}">
                  <a16:creationId xmlns:a16="http://schemas.microsoft.com/office/drawing/2014/main" id="{7686326E-2ED1-43FF-B6DE-4FA028562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39138" y="5026025"/>
              <a:ext cx="590550" cy="2530475"/>
            </a:xfrm>
            <a:custGeom>
              <a:avLst/>
              <a:gdLst>
                <a:gd name="T0" fmla="*/ 36 w 204"/>
                <a:gd name="T1" fmla="*/ 0 h 875"/>
                <a:gd name="T2" fmla="*/ 5 w 204"/>
                <a:gd name="T3" fmla="*/ 404 h 875"/>
                <a:gd name="T4" fmla="*/ 6 w 204"/>
                <a:gd name="T5" fmla="*/ 429 h 875"/>
                <a:gd name="T6" fmla="*/ 27 w 204"/>
                <a:gd name="T7" fmla="*/ 529 h 875"/>
                <a:gd name="T8" fmla="*/ 30 w 204"/>
                <a:gd name="T9" fmla="*/ 871 h 875"/>
                <a:gd name="T10" fmla="*/ 55 w 204"/>
                <a:gd name="T11" fmla="*/ 871 h 875"/>
                <a:gd name="T12" fmla="*/ 115 w 204"/>
                <a:gd name="T13" fmla="*/ 584 h 875"/>
                <a:gd name="T14" fmla="*/ 115 w 204"/>
                <a:gd name="T15" fmla="*/ 566 h 875"/>
                <a:gd name="T16" fmla="*/ 101 w 204"/>
                <a:gd name="T17" fmla="*/ 412 h 875"/>
                <a:gd name="T18" fmla="*/ 104 w 204"/>
                <a:gd name="T19" fmla="*/ 401 h 875"/>
                <a:gd name="T20" fmla="*/ 204 w 204"/>
                <a:gd name="T21" fmla="*/ 92 h 875"/>
                <a:gd name="T22" fmla="*/ 169 w 204"/>
                <a:gd name="T23" fmla="*/ 13 h 875"/>
                <a:gd name="T24" fmla="*/ 36 w 204"/>
                <a:gd name="T25" fmla="*/ 0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4" h="875">
                  <a:moveTo>
                    <a:pt x="36" y="0"/>
                  </a:moveTo>
                  <a:cubicBezTo>
                    <a:pt x="16" y="134"/>
                    <a:pt x="0" y="269"/>
                    <a:pt x="5" y="404"/>
                  </a:cubicBezTo>
                  <a:cubicBezTo>
                    <a:pt x="5" y="419"/>
                    <a:pt x="3" y="411"/>
                    <a:pt x="6" y="429"/>
                  </a:cubicBezTo>
                  <a:cubicBezTo>
                    <a:pt x="13" y="477"/>
                    <a:pt x="19" y="455"/>
                    <a:pt x="27" y="529"/>
                  </a:cubicBezTo>
                  <a:cubicBezTo>
                    <a:pt x="36" y="602"/>
                    <a:pt x="36" y="778"/>
                    <a:pt x="30" y="871"/>
                  </a:cubicBezTo>
                  <a:cubicBezTo>
                    <a:pt x="38" y="875"/>
                    <a:pt x="47" y="871"/>
                    <a:pt x="55" y="871"/>
                  </a:cubicBezTo>
                  <a:cubicBezTo>
                    <a:pt x="67" y="775"/>
                    <a:pt x="105" y="680"/>
                    <a:pt x="115" y="584"/>
                  </a:cubicBezTo>
                  <a:cubicBezTo>
                    <a:pt x="116" y="577"/>
                    <a:pt x="116" y="571"/>
                    <a:pt x="115" y="566"/>
                  </a:cubicBezTo>
                  <a:cubicBezTo>
                    <a:pt x="104" y="514"/>
                    <a:pt x="100" y="464"/>
                    <a:pt x="101" y="412"/>
                  </a:cubicBezTo>
                  <a:cubicBezTo>
                    <a:pt x="101" y="407"/>
                    <a:pt x="102" y="404"/>
                    <a:pt x="104" y="401"/>
                  </a:cubicBezTo>
                  <a:cubicBezTo>
                    <a:pt x="150" y="301"/>
                    <a:pt x="187" y="201"/>
                    <a:pt x="204" y="92"/>
                  </a:cubicBezTo>
                  <a:cubicBezTo>
                    <a:pt x="198" y="62"/>
                    <a:pt x="187" y="37"/>
                    <a:pt x="169" y="13"/>
                  </a:cubicBezTo>
                  <a:cubicBezTo>
                    <a:pt x="124" y="9"/>
                    <a:pt x="80" y="4"/>
                    <a:pt x="36" y="0"/>
                  </a:cubicBezTo>
                  <a:close/>
                </a:path>
              </a:pathLst>
            </a:custGeom>
            <a:solidFill>
              <a:srgbClr val="EA5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2" name="Freeform 260">
              <a:extLst>
                <a:ext uri="{FF2B5EF4-FFF2-40B4-BE49-F238E27FC236}">
                  <a16:creationId xmlns:a16="http://schemas.microsoft.com/office/drawing/2014/main" id="{9670399C-D5C1-4E00-89CF-4F0843CF2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34388" y="5032375"/>
              <a:ext cx="531813" cy="2546350"/>
            </a:xfrm>
            <a:custGeom>
              <a:avLst/>
              <a:gdLst>
                <a:gd name="T0" fmla="*/ 0 w 184"/>
                <a:gd name="T1" fmla="*/ 10 h 881"/>
                <a:gd name="T2" fmla="*/ 37 w 184"/>
                <a:gd name="T3" fmla="*/ 438 h 881"/>
                <a:gd name="T4" fmla="*/ 41 w 184"/>
                <a:gd name="T5" fmla="*/ 463 h 881"/>
                <a:gd name="T6" fmla="*/ 74 w 184"/>
                <a:gd name="T7" fmla="*/ 547 h 881"/>
                <a:gd name="T8" fmla="*/ 127 w 184"/>
                <a:gd name="T9" fmla="*/ 881 h 881"/>
                <a:gd name="T10" fmla="*/ 148 w 184"/>
                <a:gd name="T11" fmla="*/ 881 h 881"/>
                <a:gd name="T12" fmla="*/ 169 w 184"/>
                <a:gd name="T13" fmla="*/ 598 h 881"/>
                <a:gd name="T14" fmla="*/ 167 w 184"/>
                <a:gd name="T15" fmla="*/ 581 h 881"/>
                <a:gd name="T16" fmla="*/ 133 w 184"/>
                <a:gd name="T17" fmla="*/ 431 h 881"/>
                <a:gd name="T18" fmla="*/ 134 w 184"/>
                <a:gd name="T19" fmla="*/ 419 h 881"/>
                <a:gd name="T20" fmla="*/ 180 w 184"/>
                <a:gd name="T21" fmla="*/ 74 h 881"/>
                <a:gd name="T22" fmla="*/ 132 w 184"/>
                <a:gd name="T23" fmla="*/ 0 h 881"/>
                <a:gd name="T24" fmla="*/ 0 w 184"/>
                <a:gd name="T25" fmla="*/ 10 h 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4" h="881">
                  <a:moveTo>
                    <a:pt x="0" y="10"/>
                  </a:moveTo>
                  <a:cubicBezTo>
                    <a:pt x="2" y="158"/>
                    <a:pt x="12" y="302"/>
                    <a:pt x="37" y="438"/>
                  </a:cubicBezTo>
                  <a:cubicBezTo>
                    <a:pt x="37" y="447"/>
                    <a:pt x="38" y="455"/>
                    <a:pt x="41" y="463"/>
                  </a:cubicBezTo>
                  <a:cubicBezTo>
                    <a:pt x="74" y="547"/>
                    <a:pt x="74" y="547"/>
                    <a:pt x="74" y="547"/>
                  </a:cubicBezTo>
                  <a:cubicBezTo>
                    <a:pt x="97" y="642"/>
                    <a:pt x="126" y="757"/>
                    <a:pt x="127" y="881"/>
                  </a:cubicBezTo>
                  <a:cubicBezTo>
                    <a:pt x="148" y="881"/>
                    <a:pt x="148" y="881"/>
                    <a:pt x="148" y="881"/>
                  </a:cubicBezTo>
                  <a:cubicBezTo>
                    <a:pt x="161" y="774"/>
                    <a:pt x="169" y="677"/>
                    <a:pt x="169" y="598"/>
                  </a:cubicBezTo>
                  <a:cubicBezTo>
                    <a:pt x="169" y="592"/>
                    <a:pt x="168" y="586"/>
                    <a:pt x="167" y="581"/>
                  </a:cubicBezTo>
                  <a:cubicBezTo>
                    <a:pt x="147" y="525"/>
                    <a:pt x="138" y="475"/>
                    <a:pt x="133" y="431"/>
                  </a:cubicBezTo>
                  <a:cubicBezTo>
                    <a:pt x="133" y="427"/>
                    <a:pt x="133" y="423"/>
                    <a:pt x="134" y="419"/>
                  </a:cubicBezTo>
                  <a:cubicBezTo>
                    <a:pt x="167" y="301"/>
                    <a:pt x="184" y="185"/>
                    <a:pt x="180" y="74"/>
                  </a:cubicBezTo>
                  <a:cubicBezTo>
                    <a:pt x="170" y="43"/>
                    <a:pt x="153" y="19"/>
                    <a:pt x="132" y="0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3" name="Freeform 261">
              <a:extLst>
                <a:ext uri="{FF2B5EF4-FFF2-40B4-BE49-F238E27FC236}">
                  <a16:creationId xmlns:a16="http://schemas.microsoft.com/office/drawing/2014/main" id="{CC852B8B-6A81-44B2-ACE5-BCE442E697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93088" y="3875088"/>
              <a:ext cx="684213" cy="1238250"/>
            </a:xfrm>
            <a:custGeom>
              <a:avLst/>
              <a:gdLst>
                <a:gd name="T0" fmla="*/ 66 w 237"/>
                <a:gd name="T1" fmla="*/ 46 h 428"/>
                <a:gd name="T2" fmla="*/ 9 w 237"/>
                <a:gd name="T3" fmla="*/ 148 h 428"/>
                <a:gd name="T4" fmla="*/ 15 w 237"/>
                <a:gd name="T5" fmla="*/ 220 h 428"/>
                <a:gd name="T6" fmla="*/ 82 w 237"/>
                <a:gd name="T7" fmla="*/ 414 h 428"/>
                <a:gd name="T8" fmla="*/ 225 w 237"/>
                <a:gd name="T9" fmla="*/ 403 h 428"/>
                <a:gd name="T10" fmla="*/ 190 w 237"/>
                <a:gd name="T11" fmla="*/ 22 h 428"/>
                <a:gd name="T12" fmla="*/ 66 w 237"/>
                <a:gd name="T13" fmla="*/ 46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7" h="428">
                  <a:moveTo>
                    <a:pt x="66" y="46"/>
                  </a:moveTo>
                  <a:cubicBezTo>
                    <a:pt x="56" y="79"/>
                    <a:pt x="39" y="112"/>
                    <a:pt x="9" y="148"/>
                  </a:cubicBezTo>
                  <a:cubicBezTo>
                    <a:pt x="0" y="172"/>
                    <a:pt x="2" y="198"/>
                    <a:pt x="15" y="220"/>
                  </a:cubicBezTo>
                  <a:cubicBezTo>
                    <a:pt x="60" y="296"/>
                    <a:pt x="90" y="360"/>
                    <a:pt x="82" y="414"/>
                  </a:cubicBezTo>
                  <a:cubicBezTo>
                    <a:pt x="129" y="428"/>
                    <a:pt x="176" y="425"/>
                    <a:pt x="225" y="403"/>
                  </a:cubicBezTo>
                  <a:cubicBezTo>
                    <a:pt x="237" y="251"/>
                    <a:pt x="229" y="119"/>
                    <a:pt x="190" y="22"/>
                  </a:cubicBezTo>
                  <a:cubicBezTo>
                    <a:pt x="150" y="0"/>
                    <a:pt x="109" y="2"/>
                    <a:pt x="66" y="46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4" name="Freeform 262">
              <a:extLst>
                <a:ext uri="{FF2B5EF4-FFF2-40B4-BE49-F238E27FC236}">
                  <a16:creationId xmlns:a16="http://schemas.microsoft.com/office/drawing/2014/main" id="{22F68369-2BC7-4DF6-B07D-F737C23EA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16813" y="3835400"/>
              <a:ext cx="1236663" cy="950913"/>
            </a:xfrm>
            <a:custGeom>
              <a:avLst/>
              <a:gdLst>
                <a:gd name="T0" fmla="*/ 352 w 428"/>
                <a:gd name="T1" fmla="*/ 86 h 329"/>
                <a:gd name="T2" fmla="*/ 408 w 428"/>
                <a:gd name="T3" fmla="*/ 94 h 329"/>
                <a:gd name="T4" fmla="*/ 425 w 428"/>
                <a:gd name="T5" fmla="*/ 146 h 329"/>
                <a:gd name="T6" fmla="*/ 378 w 428"/>
                <a:gd name="T7" fmla="*/ 228 h 329"/>
                <a:gd name="T8" fmla="*/ 247 w 428"/>
                <a:gd name="T9" fmla="*/ 320 h 329"/>
                <a:gd name="T10" fmla="*/ 207 w 428"/>
                <a:gd name="T11" fmla="*/ 315 h 329"/>
                <a:gd name="T12" fmla="*/ 95 w 428"/>
                <a:gd name="T13" fmla="*/ 56 h 329"/>
                <a:gd name="T14" fmla="*/ 36 w 428"/>
                <a:gd name="T15" fmla="*/ 64 h 329"/>
                <a:gd name="T16" fmla="*/ 39 w 428"/>
                <a:gd name="T17" fmla="*/ 6 h 329"/>
                <a:gd name="T18" fmla="*/ 82 w 428"/>
                <a:gd name="T19" fmla="*/ 2 h 329"/>
                <a:gd name="T20" fmla="*/ 141 w 428"/>
                <a:gd name="T21" fmla="*/ 68 h 329"/>
                <a:gd name="T22" fmla="*/ 229 w 428"/>
                <a:gd name="T23" fmla="*/ 248 h 329"/>
                <a:gd name="T24" fmla="*/ 352 w 428"/>
                <a:gd name="T25" fmla="*/ 86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8" h="329">
                  <a:moveTo>
                    <a:pt x="352" y="86"/>
                  </a:moveTo>
                  <a:cubicBezTo>
                    <a:pt x="380" y="73"/>
                    <a:pt x="386" y="86"/>
                    <a:pt x="408" y="94"/>
                  </a:cubicBezTo>
                  <a:cubicBezTo>
                    <a:pt x="420" y="112"/>
                    <a:pt x="428" y="121"/>
                    <a:pt x="425" y="146"/>
                  </a:cubicBezTo>
                  <a:cubicBezTo>
                    <a:pt x="420" y="179"/>
                    <a:pt x="408" y="201"/>
                    <a:pt x="378" y="228"/>
                  </a:cubicBezTo>
                  <a:cubicBezTo>
                    <a:pt x="345" y="257"/>
                    <a:pt x="286" y="300"/>
                    <a:pt x="247" y="320"/>
                  </a:cubicBezTo>
                  <a:cubicBezTo>
                    <a:pt x="228" y="329"/>
                    <a:pt x="215" y="322"/>
                    <a:pt x="207" y="315"/>
                  </a:cubicBezTo>
                  <a:cubicBezTo>
                    <a:pt x="147" y="274"/>
                    <a:pt x="134" y="103"/>
                    <a:pt x="95" y="56"/>
                  </a:cubicBezTo>
                  <a:cubicBezTo>
                    <a:pt x="77" y="52"/>
                    <a:pt x="55" y="60"/>
                    <a:pt x="36" y="64"/>
                  </a:cubicBezTo>
                  <a:cubicBezTo>
                    <a:pt x="0" y="56"/>
                    <a:pt x="5" y="20"/>
                    <a:pt x="39" y="6"/>
                  </a:cubicBezTo>
                  <a:cubicBezTo>
                    <a:pt x="42" y="4"/>
                    <a:pt x="75" y="0"/>
                    <a:pt x="82" y="2"/>
                  </a:cubicBezTo>
                  <a:cubicBezTo>
                    <a:pt x="115" y="12"/>
                    <a:pt x="131" y="33"/>
                    <a:pt x="141" y="68"/>
                  </a:cubicBezTo>
                  <a:cubicBezTo>
                    <a:pt x="172" y="155"/>
                    <a:pt x="207" y="261"/>
                    <a:pt x="229" y="248"/>
                  </a:cubicBezTo>
                  <a:cubicBezTo>
                    <a:pt x="276" y="221"/>
                    <a:pt x="310" y="105"/>
                    <a:pt x="352" y="86"/>
                  </a:cubicBez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5" name="Freeform 263">
              <a:extLst>
                <a:ext uri="{FF2B5EF4-FFF2-40B4-BE49-F238E27FC236}">
                  <a16:creationId xmlns:a16="http://schemas.microsoft.com/office/drawing/2014/main" id="{88B5C51C-03FC-4185-97E1-5633D4B85E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43888" y="3224213"/>
              <a:ext cx="379413" cy="590550"/>
            </a:xfrm>
            <a:custGeom>
              <a:avLst/>
              <a:gdLst>
                <a:gd name="T0" fmla="*/ 12 w 131"/>
                <a:gd name="T1" fmla="*/ 22 h 204"/>
                <a:gd name="T2" fmla="*/ 12 w 131"/>
                <a:gd name="T3" fmla="*/ 158 h 204"/>
                <a:gd name="T4" fmla="*/ 54 w 131"/>
                <a:gd name="T5" fmla="*/ 204 h 204"/>
                <a:gd name="T6" fmla="*/ 126 w 131"/>
                <a:gd name="T7" fmla="*/ 128 h 204"/>
                <a:gd name="T8" fmla="*/ 121 w 131"/>
                <a:gd name="T9" fmla="*/ 0 h 204"/>
                <a:gd name="T10" fmla="*/ 12 w 131"/>
                <a:gd name="T11" fmla="*/ 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204">
                  <a:moveTo>
                    <a:pt x="12" y="22"/>
                  </a:moveTo>
                  <a:cubicBezTo>
                    <a:pt x="0" y="58"/>
                    <a:pt x="1" y="105"/>
                    <a:pt x="12" y="158"/>
                  </a:cubicBezTo>
                  <a:cubicBezTo>
                    <a:pt x="23" y="179"/>
                    <a:pt x="33" y="189"/>
                    <a:pt x="54" y="204"/>
                  </a:cubicBezTo>
                  <a:cubicBezTo>
                    <a:pt x="85" y="190"/>
                    <a:pt x="115" y="170"/>
                    <a:pt x="126" y="128"/>
                  </a:cubicBezTo>
                  <a:cubicBezTo>
                    <a:pt x="131" y="82"/>
                    <a:pt x="131" y="38"/>
                    <a:pt x="121" y="0"/>
                  </a:cubicBezTo>
                  <a:lnTo>
                    <a:pt x="12" y="22"/>
                  </a:lnTo>
                  <a:close/>
                </a:path>
              </a:pathLst>
            </a:custGeom>
            <a:solidFill>
              <a:srgbClr val="FEE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6" name="Freeform 264">
              <a:extLst>
                <a:ext uri="{FF2B5EF4-FFF2-40B4-BE49-F238E27FC236}">
                  <a16:creationId xmlns:a16="http://schemas.microsoft.com/office/drawing/2014/main" id="{C676119E-C1AB-43E8-9032-69586FA7A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39125" y="3068638"/>
              <a:ext cx="1123950" cy="1474788"/>
            </a:xfrm>
            <a:custGeom>
              <a:avLst/>
              <a:gdLst>
                <a:gd name="T0" fmla="*/ 357 w 389"/>
                <a:gd name="T1" fmla="*/ 301 h 510"/>
                <a:gd name="T2" fmla="*/ 374 w 389"/>
                <a:gd name="T3" fmla="*/ 248 h 510"/>
                <a:gd name="T4" fmla="*/ 285 w 389"/>
                <a:gd name="T5" fmla="*/ 159 h 510"/>
                <a:gd name="T6" fmla="*/ 272 w 389"/>
                <a:gd name="T7" fmla="*/ 160 h 510"/>
                <a:gd name="T8" fmla="*/ 272 w 389"/>
                <a:gd name="T9" fmla="*/ 152 h 510"/>
                <a:gd name="T10" fmla="*/ 183 w 389"/>
                <a:gd name="T11" fmla="*/ 63 h 510"/>
                <a:gd name="T12" fmla="*/ 160 w 389"/>
                <a:gd name="T13" fmla="*/ 66 h 510"/>
                <a:gd name="T14" fmla="*/ 81 w 389"/>
                <a:gd name="T15" fmla="*/ 0 h 510"/>
                <a:gd name="T16" fmla="*/ 0 w 389"/>
                <a:gd name="T17" fmla="*/ 81 h 510"/>
                <a:gd name="T18" fmla="*/ 81 w 389"/>
                <a:gd name="T19" fmla="*/ 162 h 510"/>
                <a:gd name="T20" fmla="*/ 94 w 389"/>
                <a:gd name="T21" fmla="*/ 161 h 510"/>
                <a:gd name="T22" fmla="*/ 112 w 389"/>
                <a:gd name="T23" fmla="*/ 206 h 510"/>
                <a:gd name="T24" fmla="*/ 89 w 389"/>
                <a:gd name="T25" fmla="*/ 266 h 510"/>
                <a:gd name="T26" fmla="*/ 143 w 389"/>
                <a:gd name="T27" fmla="*/ 348 h 510"/>
                <a:gd name="T28" fmla="*/ 137 w 389"/>
                <a:gd name="T29" fmla="*/ 384 h 510"/>
                <a:gd name="T30" fmla="*/ 263 w 389"/>
                <a:gd name="T31" fmla="*/ 510 h 510"/>
                <a:gd name="T32" fmla="*/ 389 w 389"/>
                <a:gd name="T33" fmla="*/ 384 h 510"/>
                <a:gd name="T34" fmla="*/ 357 w 389"/>
                <a:gd name="T35" fmla="*/ 301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89" h="510">
                  <a:moveTo>
                    <a:pt x="357" y="301"/>
                  </a:moveTo>
                  <a:cubicBezTo>
                    <a:pt x="368" y="286"/>
                    <a:pt x="374" y="268"/>
                    <a:pt x="374" y="248"/>
                  </a:cubicBezTo>
                  <a:cubicBezTo>
                    <a:pt x="374" y="199"/>
                    <a:pt x="334" y="159"/>
                    <a:pt x="285" y="159"/>
                  </a:cubicBezTo>
                  <a:cubicBezTo>
                    <a:pt x="280" y="159"/>
                    <a:pt x="273" y="164"/>
                    <a:pt x="272" y="160"/>
                  </a:cubicBezTo>
                  <a:cubicBezTo>
                    <a:pt x="270" y="156"/>
                    <a:pt x="272" y="155"/>
                    <a:pt x="272" y="152"/>
                  </a:cubicBezTo>
                  <a:cubicBezTo>
                    <a:pt x="272" y="103"/>
                    <a:pt x="232" y="63"/>
                    <a:pt x="183" y="63"/>
                  </a:cubicBezTo>
                  <a:cubicBezTo>
                    <a:pt x="175" y="63"/>
                    <a:pt x="167" y="64"/>
                    <a:pt x="160" y="66"/>
                  </a:cubicBezTo>
                  <a:cubicBezTo>
                    <a:pt x="153" y="29"/>
                    <a:pt x="120" y="0"/>
                    <a:pt x="81" y="0"/>
                  </a:cubicBezTo>
                  <a:cubicBezTo>
                    <a:pt x="36" y="0"/>
                    <a:pt x="0" y="36"/>
                    <a:pt x="0" y="81"/>
                  </a:cubicBezTo>
                  <a:cubicBezTo>
                    <a:pt x="0" y="126"/>
                    <a:pt x="36" y="162"/>
                    <a:pt x="81" y="162"/>
                  </a:cubicBezTo>
                  <a:cubicBezTo>
                    <a:pt x="85" y="162"/>
                    <a:pt x="90" y="161"/>
                    <a:pt x="94" y="161"/>
                  </a:cubicBezTo>
                  <a:cubicBezTo>
                    <a:pt x="96" y="178"/>
                    <a:pt x="112" y="194"/>
                    <a:pt x="112" y="206"/>
                  </a:cubicBezTo>
                  <a:cubicBezTo>
                    <a:pt x="113" y="218"/>
                    <a:pt x="89" y="243"/>
                    <a:pt x="89" y="266"/>
                  </a:cubicBezTo>
                  <a:cubicBezTo>
                    <a:pt x="89" y="303"/>
                    <a:pt x="142" y="333"/>
                    <a:pt x="143" y="348"/>
                  </a:cubicBezTo>
                  <a:cubicBezTo>
                    <a:pt x="143" y="362"/>
                    <a:pt x="137" y="371"/>
                    <a:pt x="137" y="384"/>
                  </a:cubicBezTo>
                  <a:cubicBezTo>
                    <a:pt x="137" y="454"/>
                    <a:pt x="194" y="510"/>
                    <a:pt x="263" y="510"/>
                  </a:cubicBezTo>
                  <a:cubicBezTo>
                    <a:pt x="332" y="510"/>
                    <a:pt x="389" y="454"/>
                    <a:pt x="389" y="384"/>
                  </a:cubicBezTo>
                  <a:cubicBezTo>
                    <a:pt x="389" y="352"/>
                    <a:pt x="377" y="323"/>
                    <a:pt x="357" y="301"/>
                  </a:cubicBezTo>
                  <a:close/>
                </a:path>
              </a:pathLst>
            </a:custGeom>
            <a:solidFill>
              <a:srgbClr val="303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18" name="Group 417">
            <a:extLst>
              <a:ext uri="{FF2B5EF4-FFF2-40B4-BE49-F238E27FC236}">
                <a16:creationId xmlns:a16="http://schemas.microsoft.com/office/drawing/2014/main" id="{F9BB59F6-365D-43D6-9C03-A12003BB3D92}"/>
              </a:ext>
            </a:extLst>
          </p:cNvPr>
          <p:cNvGrpSpPr/>
          <p:nvPr/>
        </p:nvGrpSpPr>
        <p:grpSpPr>
          <a:xfrm>
            <a:off x="397450" y="4142383"/>
            <a:ext cx="1697390" cy="3637814"/>
            <a:chOff x="2324100" y="2536825"/>
            <a:chExt cx="2095501" cy="4491038"/>
          </a:xfrm>
        </p:grpSpPr>
        <p:sp>
          <p:nvSpPr>
            <p:cNvPr id="419" name="Freeform 265">
              <a:extLst>
                <a:ext uri="{FF2B5EF4-FFF2-40B4-BE49-F238E27FC236}">
                  <a16:creationId xmlns:a16="http://schemas.microsoft.com/office/drawing/2014/main" id="{81B9E180-1DCF-4095-A3AD-E5C05C82D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100" y="2536825"/>
              <a:ext cx="2003425" cy="4021138"/>
            </a:xfrm>
            <a:custGeom>
              <a:avLst/>
              <a:gdLst>
                <a:gd name="T0" fmla="*/ 452 w 693"/>
                <a:gd name="T1" fmla="*/ 665 h 1391"/>
                <a:gd name="T2" fmla="*/ 505 w 693"/>
                <a:gd name="T3" fmla="*/ 485 h 1391"/>
                <a:gd name="T4" fmla="*/ 407 w 693"/>
                <a:gd name="T5" fmla="*/ 278 h 1391"/>
                <a:gd name="T6" fmla="*/ 459 w 693"/>
                <a:gd name="T7" fmla="*/ 167 h 1391"/>
                <a:gd name="T8" fmla="*/ 322 w 693"/>
                <a:gd name="T9" fmla="*/ 6 h 1391"/>
                <a:gd name="T10" fmla="*/ 161 w 693"/>
                <a:gd name="T11" fmla="*/ 143 h 1391"/>
                <a:gd name="T12" fmla="*/ 179 w 693"/>
                <a:gd name="T13" fmla="*/ 227 h 1391"/>
                <a:gd name="T14" fmla="*/ 25 w 693"/>
                <a:gd name="T15" fmla="*/ 444 h 1391"/>
                <a:gd name="T16" fmla="*/ 121 w 693"/>
                <a:gd name="T17" fmla="*/ 705 h 1391"/>
                <a:gd name="T18" fmla="*/ 1 w 693"/>
                <a:gd name="T19" fmla="*/ 975 h 1391"/>
                <a:gd name="T20" fmla="*/ 389 w 693"/>
                <a:gd name="T21" fmla="*/ 1361 h 1391"/>
                <a:gd name="T22" fmla="*/ 663 w 693"/>
                <a:gd name="T23" fmla="*/ 928 h 1391"/>
                <a:gd name="T24" fmla="*/ 452 w 693"/>
                <a:gd name="T25" fmla="*/ 665 h 1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3" h="1391">
                  <a:moveTo>
                    <a:pt x="452" y="665"/>
                  </a:moveTo>
                  <a:cubicBezTo>
                    <a:pt x="444" y="570"/>
                    <a:pt x="505" y="597"/>
                    <a:pt x="505" y="485"/>
                  </a:cubicBezTo>
                  <a:cubicBezTo>
                    <a:pt x="504" y="386"/>
                    <a:pt x="409" y="332"/>
                    <a:pt x="407" y="278"/>
                  </a:cubicBezTo>
                  <a:cubicBezTo>
                    <a:pt x="406" y="225"/>
                    <a:pt x="457" y="198"/>
                    <a:pt x="459" y="167"/>
                  </a:cubicBezTo>
                  <a:cubicBezTo>
                    <a:pt x="466" y="85"/>
                    <a:pt x="404" y="13"/>
                    <a:pt x="322" y="6"/>
                  </a:cubicBezTo>
                  <a:cubicBezTo>
                    <a:pt x="240" y="0"/>
                    <a:pt x="167" y="61"/>
                    <a:pt x="161" y="143"/>
                  </a:cubicBezTo>
                  <a:cubicBezTo>
                    <a:pt x="158" y="174"/>
                    <a:pt x="177" y="180"/>
                    <a:pt x="179" y="227"/>
                  </a:cubicBezTo>
                  <a:cubicBezTo>
                    <a:pt x="180" y="274"/>
                    <a:pt x="11" y="347"/>
                    <a:pt x="25" y="444"/>
                  </a:cubicBezTo>
                  <a:cubicBezTo>
                    <a:pt x="40" y="542"/>
                    <a:pt x="127" y="587"/>
                    <a:pt x="121" y="705"/>
                  </a:cubicBezTo>
                  <a:cubicBezTo>
                    <a:pt x="117" y="792"/>
                    <a:pt x="0" y="830"/>
                    <a:pt x="1" y="975"/>
                  </a:cubicBezTo>
                  <a:cubicBezTo>
                    <a:pt x="3" y="1211"/>
                    <a:pt x="173" y="1391"/>
                    <a:pt x="389" y="1361"/>
                  </a:cubicBezTo>
                  <a:cubicBezTo>
                    <a:pt x="605" y="1331"/>
                    <a:pt x="693" y="1144"/>
                    <a:pt x="663" y="928"/>
                  </a:cubicBezTo>
                  <a:cubicBezTo>
                    <a:pt x="643" y="785"/>
                    <a:pt x="461" y="759"/>
                    <a:pt x="452" y="665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0" name="Freeform 266">
              <a:extLst>
                <a:ext uri="{FF2B5EF4-FFF2-40B4-BE49-F238E27FC236}">
                  <a16:creationId xmlns:a16="http://schemas.microsoft.com/office/drawing/2014/main" id="{C3D58852-5CCB-41C3-9314-01B6F6F0D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2450" y="2959100"/>
              <a:ext cx="298450" cy="3128963"/>
            </a:xfrm>
            <a:custGeom>
              <a:avLst/>
              <a:gdLst>
                <a:gd name="T0" fmla="*/ 32 w 103"/>
                <a:gd name="T1" fmla="*/ 0 h 1082"/>
                <a:gd name="T2" fmla="*/ 18 w 103"/>
                <a:gd name="T3" fmla="*/ 136 h 1082"/>
                <a:gd name="T4" fmla="*/ 10 w 103"/>
                <a:gd name="T5" fmla="*/ 272 h 1082"/>
                <a:gd name="T6" fmla="*/ 6 w 103"/>
                <a:gd name="T7" fmla="*/ 409 h 1082"/>
                <a:gd name="T8" fmla="*/ 9 w 103"/>
                <a:gd name="T9" fmla="*/ 546 h 1082"/>
                <a:gd name="T10" fmla="*/ 18 w 103"/>
                <a:gd name="T11" fmla="*/ 682 h 1082"/>
                <a:gd name="T12" fmla="*/ 36 w 103"/>
                <a:gd name="T13" fmla="*/ 817 h 1082"/>
                <a:gd name="T14" fmla="*/ 63 w 103"/>
                <a:gd name="T15" fmla="*/ 951 h 1082"/>
                <a:gd name="T16" fmla="*/ 103 w 103"/>
                <a:gd name="T17" fmla="*/ 1082 h 1082"/>
                <a:gd name="T18" fmla="*/ 60 w 103"/>
                <a:gd name="T19" fmla="*/ 952 h 1082"/>
                <a:gd name="T20" fmla="*/ 31 w 103"/>
                <a:gd name="T21" fmla="*/ 818 h 1082"/>
                <a:gd name="T22" fmla="*/ 13 w 103"/>
                <a:gd name="T23" fmla="*/ 683 h 1082"/>
                <a:gd name="T24" fmla="*/ 3 w 103"/>
                <a:gd name="T25" fmla="*/ 546 h 1082"/>
                <a:gd name="T26" fmla="*/ 5 w 103"/>
                <a:gd name="T27" fmla="*/ 272 h 1082"/>
                <a:gd name="T28" fmla="*/ 32 w 103"/>
                <a:gd name="T29" fmla="*/ 0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" h="1082">
                  <a:moveTo>
                    <a:pt x="32" y="0"/>
                  </a:moveTo>
                  <a:cubicBezTo>
                    <a:pt x="26" y="45"/>
                    <a:pt x="22" y="91"/>
                    <a:pt x="18" y="136"/>
                  </a:cubicBezTo>
                  <a:cubicBezTo>
                    <a:pt x="14" y="181"/>
                    <a:pt x="11" y="227"/>
                    <a:pt x="10" y="272"/>
                  </a:cubicBezTo>
                  <a:cubicBezTo>
                    <a:pt x="8" y="318"/>
                    <a:pt x="6" y="364"/>
                    <a:pt x="6" y="409"/>
                  </a:cubicBezTo>
                  <a:cubicBezTo>
                    <a:pt x="6" y="455"/>
                    <a:pt x="7" y="500"/>
                    <a:pt x="9" y="546"/>
                  </a:cubicBezTo>
                  <a:cubicBezTo>
                    <a:pt x="11" y="591"/>
                    <a:pt x="14" y="637"/>
                    <a:pt x="18" y="682"/>
                  </a:cubicBezTo>
                  <a:cubicBezTo>
                    <a:pt x="23" y="727"/>
                    <a:pt x="29" y="772"/>
                    <a:pt x="36" y="817"/>
                  </a:cubicBezTo>
                  <a:cubicBezTo>
                    <a:pt x="43" y="862"/>
                    <a:pt x="52" y="907"/>
                    <a:pt x="63" y="951"/>
                  </a:cubicBezTo>
                  <a:cubicBezTo>
                    <a:pt x="74" y="996"/>
                    <a:pt x="87" y="1039"/>
                    <a:pt x="103" y="1082"/>
                  </a:cubicBezTo>
                  <a:cubicBezTo>
                    <a:pt x="86" y="1040"/>
                    <a:pt x="72" y="996"/>
                    <a:pt x="60" y="952"/>
                  </a:cubicBezTo>
                  <a:cubicBezTo>
                    <a:pt x="49" y="908"/>
                    <a:pt x="39" y="863"/>
                    <a:pt x="31" y="818"/>
                  </a:cubicBezTo>
                  <a:cubicBezTo>
                    <a:pt x="24" y="773"/>
                    <a:pt x="18" y="728"/>
                    <a:pt x="13" y="683"/>
                  </a:cubicBezTo>
                  <a:cubicBezTo>
                    <a:pt x="9" y="637"/>
                    <a:pt x="6" y="592"/>
                    <a:pt x="3" y="546"/>
                  </a:cubicBezTo>
                  <a:cubicBezTo>
                    <a:pt x="0" y="455"/>
                    <a:pt x="0" y="363"/>
                    <a:pt x="5" y="272"/>
                  </a:cubicBezTo>
                  <a:cubicBezTo>
                    <a:pt x="10" y="181"/>
                    <a:pt x="18" y="9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1" name="Freeform 267">
              <a:extLst>
                <a:ext uri="{FF2B5EF4-FFF2-40B4-BE49-F238E27FC236}">
                  <a16:creationId xmlns:a16="http://schemas.microsoft.com/office/drawing/2014/main" id="{11B0DBA8-07CC-4BC9-920C-6C2462862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4200" y="3265488"/>
              <a:ext cx="309563" cy="296863"/>
            </a:xfrm>
            <a:custGeom>
              <a:avLst/>
              <a:gdLst>
                <a:gd name="T0" fmla="*/ 0 w 107"/>
                <a:gd name="T1" fmla="*/ 103 h 103"/>
                <a:gd name="T2" fmla="*/ 56 w 107"/>
                <a:gd name="T3" fmla="*/ 54 h 103"/>
                <a:gd name="T4" fmla="*/ 63 w 107"/>
                <a:gd name="T5" fmla="*/ 48 h 103"/>
                <a:gd name="T6" fmla="*/ 70 w 107"/>
                <a:gd name="T7" fmla="*/ 41 h 103"/>
                <a:gd name="T8" fmla="*/ 83 w 107"/>
                <a:gd name="T9" fmla="*/ 28 h 103"/>
                <a:gd name="T10" fmla="*/ 107 w 107"/>
                <a:gd name="T11" fmla="*/ 0 h 103"/>
                <a:gd name="T12" fmla="*/ 86 w 107"/>
                <a:gd name="T13" fmla="*/ 31 h 103"/>
                <a:gd name="T14" fmla="*/ 60 w 107"/>
                <a:gd name="T15" fmla="*/ 58 h 103"/>
                <a:gd name="T16" fmla="*/ 31 w 107"/>
                <a:gd name="T17" fmla="*/ 82 h 103"/>
                <a:gd name="T18" fmla="*/ 0 w 107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0" y="103"/>
                  </a:moveTo>
                  <a:cubicBezTo>
                    <a:pt x="19" y="87"/>
                    <a:pt x="38" y="71"/>
                    <a:pt x="56" y="54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4" y="37"/>
                    <a:pt x="78" y="32"/>
                    <a:pt x="83" y="28"/>
                  </a:cubicBezTo>
                  <a:cubicBezTo>
                    <a:pt x="91" y="19"/>
                    <a:pt x="99" y="10"/>
                    <a:pt x="107" y="0"/>
                  </a:cubicBezTo>
                  <a:cubicBezTo>
                    <a:pt x="101" y="11"/>
                    <a:pt x="94" y="21"/>
                    <a:pt x="86" y="31"/>
                  </a:cubicBezTo>
                  <a:cubicBezTo>
                    <a:pt x="78" y="41"/>
                    <a:pt x="69" y="50"/>
                    <a:pt x="60" y="58"/>
                  </a:cubicBezTo>
                  <a:cubicBezTo>
                    <a:pt x="51" y="67"/>
                    <a:pt x="41" y="75"/>
                    <a:pt x="31" y="82"/>
                  </a:cubicBezTo>
                  <a:cubicBezTo>
                    <a:pt x="21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2" name="Freeform 268">
              <a:extLst>
                <a:ext uri="{FF2B5EF4-FFF2-40B4-BE49-F238E27FC236}">
                  <a16:creationId xmlns:a16="http://schemas.microsoft.com/office/drawing/2014/main" id="{68878DC9-9052-47F1-9805-241337E5F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3088" y="3403600"/>
              <a:ext cx="309563" cy="298450"/>
            </a:xfrm>
            <a:custGeom>
              <a:avLst/>
              <a:gdLst>
                <a:gd name="T0" fmla="*/ 0 w 107"/>
                <a:gd name="T1" fmla="*/ 103 h 103"/>
                <a:gd name="T2" fmla="*/ 56 w 107"/>
                <a:gd name="T3" fmla="*/ 54 h 103"/>
                <a:gd name="T4" fmla="*/ 63 w 107"/>
                <a:gd name="T5" fmla="*/ 48 h 103"/>
                <a:gd name="T6" fmla="*/ 70 w 107"/>
                <a:gd name="T7" fmla="*/ 41 h 103"/>
                <a:gd name="T8" fmla="*/ 83 w 107"/>
                <a:gd name="T9" fmla="*/ 28 h 103"/>
                <a:gd name="T10" fmla="*/ 107 w 107"/>
                <a:gd name="T11" fmla="*/ 0 h 103"/>
                <a:gd name="T12" fmla="*/ 86 w 107"/>
                <a:gd name="T13" fmla="*/ 31 h 103"/>
                <a:gd name="T14" fmla="*/ 60 w 107"/>
                <a:gd name="T15" fmla="*/ 58 h 103"/>
                <a:gd name="T16" fmla="*/ 31 w 107"/>
                <a:gd name="T17" fmla="*/ 82 h 103"/>
                <a:gd name="T18" fmla="*/ 0 w 107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0" y="103"/>
                  </a:moveTo>
                  <a:cubicBezTo>
                    <a:pt x="19" y="87"/>
                    <a:pt x="38" y="71"/>
                    <a:pt x="56" y="54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4" y="37"/>
                    <a:pt x="78" y="33"/>
                    <a:pt x="83" y="28"/>
                  </a:cubicBezTo>
                  <a:cubicBezTo>
                    <a:pt x="91" y="19"/>
                    <a:pt x="99" y="10"/>
                    <a:pt x="107" y="0"/>
                  </a:cubicBezTo>
                  <a:cubicBezTo>
                    <a:pt x="101" y="11"/>
                    <a:pt x="94" y="21"/>
                    <a:pt x="86" y="31"/>
                  </a:cubicBezTo>
                  <a:cubicBezTo>
                    <a:pt x="78" y="41"/>
                    <a:pt x="70" y="50"/>
                    <a:pt x="60" y="58"/>
                  </a:cubicBezTo>
                  <a:cubicBezTo>
                    <a:pt x="51" y="67"/>
                    <a:pt x="42" y="75"/>
                    <a:pt x="31" y="82"/>
                  </a:cubicBezTo>
                  <a:cubicBezTo>
                    <a:pt x="21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3" name="Freeform 269">
              <a:extLst>
                <a:ext uri="{FF2B5EF4-FFF2-40B4-BE49-F238E27FC236}">
                  <a16:creationId xmlns:a16="http://schemas.microsoft.com/office/drawing/2014/main" id="{5F9335BA-7EC9-48EE-93B4-2E7F4059A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913" y="4230688"/>
              <a:ext cx="312738" cy="298450"/>
            </a:xfrm>
            <a:custGeom>
              <a:avLst/>
              <a:gdLst>
                <a:gd name="T0" fmla="*/ 0 w 108"/>
                <a:gd name="T1" fmla="*/ 103 h 103"/>
                <a:gd name="T2" fmla="*/ 57 w 108"/>
                <a:gd name="T3" fmla="*/ 55 h 103"/>
                <a:gd name="T4" fmla="*/ 63 w 108"/>
                <a:gd name="T5" fmla="*/ 48 h 103"/>
                <a:gd name="T6" fmla="*/ 70 w 108"/>
                <a:gd name="T7" fmla="*/ 42 h 103"/>
                <a:gd name="T8" fmla="*/ 83 w 108"/>
                <a:gd name="T9" fmla="*/ 28 h 103"/>
                <a:gd name="T10" fmla="*/ 108 w 108"/>
                <a:gd name="T11" fmla="*/ 0 h 103"/>
                <a:gd name="T12" fmla="*/ 86 w 108"/>
                <a:gd name="T13" fmla="*/ 31 h 103"/>
                <a:gd name="T14" fmla="*/ 60 w 108"/>
                <a:gd name="T15" fmla="*/ 59 h 103"/>
                <a:gd name="T16" fmla="*/ 32 w 108"/>
                <a:gd name="T17" fmla="*/ 83 h 103"/>
                <a:gd name="T18" fmla="*/ 0 w 108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3">
                  <a:moveTo>
                    <a:pt x="0" y="103"/>
                  </a:moveTo>
                  <a:cubicBezTo>
                    <a:pt x="19" y="87"/>
                    <a:pt x="38" y="71"/>
                    <a:pt x="57" y="55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74" y="37"/>
                    <a:pt x="79" y="33"/>
                    <a:pt x="83" y="28"/>
                  </a:cubicBezTo>
                  <a:cubicBezTo>
                    <a:pt x="92" y="19"/>
                    <a:pt x="100" y="10"/>
                    <a:pt x="108" y="0"/>
                  </a:cubicBezTo>
                  <a:cubicBezTo>
                    <a:pt x="102" y="11"/>
                    <a:pt x="94" y="22"/>
                    <a:pt x="86" y="31"/>
                  </a:cubicBezTo>
                  <a:cubicBezTo>
                    <a:pt x="78" y="41"/>
                    <a:pt x="70" y="50"/>
                    <a:pt x="60" y="59"/>
                  </a:cubicBezTo>
                  <a:cubicBezTo>
                    <a:pt x="51" y="67"/>
                    <a:pt x="42" y="75"/>
                    <a:pt x="32" y="83"/>
                  </a:cubicBezTo>
                  <a:cubicBezTo>
                    <a:pt x="22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4" name="Freeform 270">
              <a:extLst>
                <a:ext uri="{FF2B5EF4-FFF2-40B4-BE49-F238E27FC236}">
                  <a16:creationId xmlns:a16="http://schemas.microsoft.com/office/drawing/2014/main" id="{9A71ECF2-F9DD-40C9-AB8C-52615A2C2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9438" y="4357688"/>
              <a:ext cx="309563" cy="298450"/>
            </a:xfrm>
            <a:custGeom>
              <a:avLst/>
              <a:gdLst>
                <a:gd name="T0" fmla="*/ 0 w 107"/>
                <a:gd name="T1" fmla="*/ 103 h 103"/>
                <a:gd name="T2" fmla="*/ 56 w 107"/>
                <a:gd name="T3" fmla="*/ 54 h 103"/>
                <a:gd name="T4" fmla="*/ 63 w 107"/>
                <a:gd name="T5" fmla="*/ 48 h 103"/>
                <a:gd name="T6" fmla="*/ 69 w 107"/>
                <a:gd name="T7" fmla="*/ 41 h 103"/>
                <a:gd name="T8" fmla="*/ 82 w 107"/>
                <a:gd name="T9" fmla="*/ 28 h 103"/>
                <a:gd name="T10" fmla="*/ 107 w 107"/>
                <a:gd name="T11" fmla="*/ 0 h 103"/>
                <a:gd name="T12" fmla="*/ 86 w 107"/>
                <a:gd name="T13" fmla="*/ 31 h 103"/>
                <a:gd name="T14" fmla="*/ 60 w 107"/>
                <a:gd name="T15" fmla="*/ 58 h 103"/>
                <a:gd name="T16" fmla="*/ 31 w 107"/>
                <a:gd name="T17" fmla="*/ 82 h 103"/>
                <a:gd name="T18" fmla="*/ 0 w 107"/>
                <a:gd name="T1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0" y="103"/>
                  </a:moveTo>
                  <a:cubicBezTo>
                    <a:pt x="19" y="87"/>
                    <a:pt x="38" y="71"/>
                    <a:pt x="56" y="54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74" y="37"/>
                    <a:pt x="78" y="32"/>
                    <a:pt x="82" y="28"/>
                  </a:cubicBezTo>
                  <a:cubicBezTo>
                    <a:pt x="91" y="19"/>
                    <a:pt x="99" y="10"/>
                    <a:pt x="107" y="0"/>
                  </a:cubicBezTo>
                  <a:cubicBezTo>
                    <a:pt x="101" y="11"/>
                    <a:pt x="94" y="21"/>
                    <a:pt x="86" y="31"/>
                  </a:cubicBezTo>
                  <a:cubicBezTo>
                    <a:pt x="78" y="41"/>
                    <a:pt x="69" y="50"/>
                    <a:pt x="60" y="58"/>
                  </a:cubicBezTo>
                  <a:cubicBezTo>
                    <a:pt x="51" y="67"/>
                    <a:pt x="41" y="75"/>
                    <a:pt x="31" y="82"/>
                  </a:cubicBezTo>
                  <a:cubicBezTo>
                    <a:pt x="21" y="90"/>
                    <a:pt x="11" y="97"/>
                    <a:pt x="0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5" name="Freeform 271">
              <a:extLst>
                <a:ext uri="{FF2B5EF4-FFF2-40B4-BE49-F238E27FC236}">
                  <a16:creationId xmlns:a16="http://schemas.microsoft.com/office/drawing/2014/main" id="{F92E87BD-72B3-4941-B28A-B767449C3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3025" y="3770313"/>
              <a:ext cx="492125" cy="301625"/>
            </a:xfrm>
            <a:custGeom>
              <a:avLst/>
              <a:gdLst>
                <a:gd name="T0" fmla="*/ 0 w 170"/>
                <a:gd name="T1" fmla="*/ 0 h 104"/>
                <a:gd name="T2" fmla="*/ 39 w 170"/>
                <a:gd name="T3" fmla="*/ 31 h 104"/>
                <a:gd name="T4" fmla="*/ 81 w 170"/>
                <a:gd name="T5" fmla="*/ 59 h 104"/>
                <a:gd name="T6" fmla="*/ 102 w 170"/>
                <a:gd name="T7" fmla="*/ 72 h 104"/>
                <a:gd name="T8" fmla="*/ 113 w 170"/>
                <a:gd name="T9" fmla="*/ 78 h 104"/>
                <a:gd name="T10" fmla="*/ 119 w 170"/>
                <a:gd name="T11" fmla="*/ 81 h 104"/>
                <a:gd name="T12" fmla="*/ 124 w 170"/>
                <a:gd name="T13" fmla="*/ 84 h 104"/>
                <a:gd name="T14" fmla="*/ 135 w 170"/>
                <a:gd name="T15" fmla="*/ 89 h 104"/>
                <a:gd name="T16" fmla="*/ 147 w 170"/>
                <a:gd name="T17" fmla="*/ 94 h 104"/>
                <a:gd name="T18" fmla="*/ 153 w 170"/>
                <a:gd name="T19" fmla="*/ 97 h 104"/>
                <a:gd name="T20" fmla="*/ 158 w 170"/>
                <a:gd name="T21" fmla="*/ 99 h 104"/>
                <a:gd name="T22" fmla="*/ 170 w 170"/>
                <a:gd name="T23" fmla="*/ 104 h 104"/>
                <a:gd name="T24" fmla="*/ 122 w 170"/>
                <a:gd name="T25" fmla="*/ 88 h 104"/>
                <a:gd name="T26" fmla="*/ 116 w 170"/>
                <a:gd name="T27" fmla="*/ 85 h 104"/>
                <a:gd name="T28" fmla="*/ 111 w 170"/>
                <a:gd name="T29" fmla="*/ 83 h 104"/>
                <a:gd name="T30" fmla="*/ 99 w 170"/>
                <a:gd name="T31" fmla="*/ 77 h 104"/>
                <a:gd name="T32" fmla="*/ 78 w 170"/>
                <a:gd name="T33" fmla="*/ 64 h 104"/>
                <a:gd name="T34" fmla="*/ 37 w 170"/>
                <a:gd name="T35" fmla="*/ 35 h 104"/>
                <a:gd name="T36" fmla="*/ 0 w 170"/>
                <a:gd name="T3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0" h="104">
                  <a:moveTo>
                    <a:pt x="0" y="0"/>
                  </a:moveTo>
                  <a:cubicBezTo>
                    <a:pt x="13" y="11"/>
                    <a:pt x="26" y="21"/>
                    <a:pt x="39" y="31"/>
                  </a:cubicBezTo>
                  <a:cubicBezTo>
                    <a:pt x="53" y="41"/>
                    <a:pt x="66" y="51"/>
                    <a:pt x="81" y="59"/>
                  </a:cubicBezTo>
                  <a:cubicBezTo>
                    <a:pt x="88" y="64"/>
                    <a:pt x="95" y="68"/>
                    <a:pt x="102" y="72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4" y="84"/>
                    <a:pt x="124" y="84"/>
                    <a:pt x="124" y="84"/>
                  </a:cubicBezTo>
                  <a:cubicBezTo>
                    <a:pt x="135" y="89"/>
                    <a:pt x="135" y="89"/>
                    <a:pt x="135" y="89"/>
                  </a:cubicBezTo>
                  <a:cubicBezTo>
                    <a:pt x="147" y="94"/>
                    <a:pt x="147" y="94"/>
                    <a:pt x="147" y="94"/>
                  </a:cubicBezTo>
                  <a:cubicBezTo>
                    <a:pt x="149" y="95"/>
                    <a:pt x="151" y="96"/>
                    <a:pt x="153" y="97"/>
                  </a:cubicBezTo>
                  <a:cubicBezTo>
                    <a:pt x="158" y="99"/>
                    <a:pt x="158" y="99"/>
                    <a:pt x="158" y="99"/>
                  </a:cubicBezTo>
                  <a:cubicBezTo>
                    <a:pt x="162" y="101"/>
                    <a:pt x="166" y="102"/>
                    <a:pt x="170" y="104"/>
                  </a:cubicBezTo>
                  <a:cubicBezTo>
                    <a:pt x="154" y="100"/>
                    <a:pt x="138" y="95"/>
                    <a:pt x="122" y="88"/>
                  </a:cubicBezTo>
                  <a:cubicBezTo>
                    <a:pt x="116" y="85"/>
                    <a:pt x="116" y="85"/>
                    <a:pt x="116" y="85"/>
                  </a:cubicBezTo>
                  <a:cubicBezTo>
                    <a:pt x="111" y="83"/>
                    <a:pt x="111" y="83"/>
                    <a:pt x="111" y="83"/>
                  </a:cubicBezTo>
                  <a:cubicBezTo>
                    <a:pt x="99" y="77"/>
                    <a:pt x="99" y="77"/>
                    <a:pt x="99" y="77"/>
                  </a:cubicBezTo>
                  <a:cubicBezTo>
                    <a:pt x="92" y="73"/>
                    <a:pt x="85" y="69"/>
                    <a:pt x="78" y="64"/>
                  </a:cubicBezTo>
                  <a:cubicBezTo>
                    <a:pt x="63" y="55"/>
                    <a:pt x="50" y="46"/>
                    <a:pt x="37" y="35"/>
                  </a:cubicBezTo>
                  <a:cubicBezTo>
                    <a:pt x="24" y="24"/>
                    <a:pt x="11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6" name="Freeform 272">
              <a:extLst>
                <a:ext uri="{FF2B5EF4-FFF2-40B4-BE49-F238E27FC236}">
                  <a16:creationId xmlns:a16="http://schemas.microsoft.com/office/drawing/2014/main" id="{FAECEE6F-2226-42BD-8030-A6828D890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4913" y="3748088"/>
              <a:ext cx="630238" cy="411163"/>
            </a:xfrm>
            <a:custGeom>
              <a:avLst/>
              <a:gdLst>
                <a:gd name="T0" fmla="*/ 0 w 218"/>
                <a:gd name="T1" fmla="*/ 0 h 142"/>
                <a:gd name="T2" fmla="*/ 25 w 218"/>
                <a:gd name="T3" fmla="*/ 21 h 142"/>
                <a:gd name="T4" fmla="*/ 38 w 218"/>
                <a:gd name="T5" fmla="*/ 31 h 142"/>
                <a:gd name="T6" fmla="*/ 51 w 218"/>
                <a:gd name="T7" fmla="*/ 41 h 142"/>
                <a:gd name="T8" fmla="*/ 64 w 218"/>
                <a:gd name="T9" fmla="*/ 51 h 142"/>
                <a:gd name="T10" fmla="*/ 77 w 218"/>
                <a:gd name="T11" fmla="*/ 60 h 142"/>
                <a:gd name="T12" fmla="*/ 90 w 218"/>
                <a:gd name="T13" fmla="*/ 70 h 142"/>
                <a:gd name="T14" fmla="*/ 104 w 218"/>
                <a:gd name="T15" fmla="*/ 79 h 142"/>
                <a:gd name="T16" fmla="*/ 117 w 218"/>
                <a:gd name="T17" fmla="*/ 88 h 142"/>
                <a:gd name="T18" fmla="*/ 124 w 218"/>
                <a:gd name="T19" fmla="*/ 93 h 142"/>
                <a:gd name="T20" fmla="*/ 131 w 218"/>
                <a:gd name="T21" fmla="*/ 97 h 142"/>
                <a:gd name="T22" fmla="*/ 145 w 218"/>
                <a:gd name="T23" fmla="*/ 106 h 142"/>
                <a:gd name="T24" fmla="*/ 159 w 218"/>
                <a:gd name="T25" fmla="*/ 114 h 142"/>
                <a:gd name="T26" fmla="*/ 218 w 218"/>
                <a:gd name="T27" fmla="*/ 142 h 142"/>
                <a:gd name="T28" fmla="*/ 157 w 218"/>
                <a:gd name="T29" fmla="*/ 118 h 142"/>
                <a:gd name="T30" fmla="*/ 101 w 218"/>
                <a:gd name="T31" fmla="*/ 84 h 142"/>
                <a:gd name="T32" fmla="*/ 48 w 218"/>
                <a:gd name="T33" fmla="*/ 44 h 142"/>
                <a:gd name="T34" fmla="*/ 0 w 218"/>
                <a:gd name="T35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42">
                  <a:moveTo>
                    <a:pt x="0" y="0"/>
                  </a:moveTo>
                  <a:cubicBezTo>
                    <a:pt x="8" y="7"/>
                    <a:pt x="17" y="14"/>
                    <a:pt x="25" y="21"/>
                  </a:cubicBezTo>
                  <a:cubicBezTo>
                    <a:pt x="30" y="24"/>
                    <a:pt x="34" y="28"/>
                    <a:pt x="38" y="31"/>
                  </a:cubicBezTo>
                  <a:cubicBezTo>
                    <a:pt x="42" y="34"/>
                    <a:pt x="47" y="38"/>
                    <a:pt x="51" y="41"/>
                  </a:cubicBezTo>
                  <a:cubicBezTo>
                    <a:pt x="55" y="44"/>
                    <a:pt x="60" y="47"/>
                    <a:pt x="64" y="51"/>
                  </a:cubicBezTo>
                  <a:cubicBezTo>
                    <a:pt x="68" y="54"/>
                    <a:pt x="73" y="57"/>
                    <a:pt x="77" y="6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8" y="82"/>
                    <a:pt x="113" y="85"/>
                    <a:pt x="117" y="88"/>
                  </a:cubicBezTo>
                  <a:cubicBezTo>
                    <a:pt x="124" y="93"/>
                    <a:pt x="124" y="93"/>
                    <a:pt x="124" y="93"/>
                  </a:cubicBezTo>
                  <a:cubicBezTo>
                    <a:pt x="131" y="97"/>
                    <a:pt x="131" y="97"/>
                    <a:pt x="131" y="97"/>
                  </a:cubicBezTo>
                  <a:cubicBezTo>
                    <a:pt x="136" y="100"/>
                    <a:pt x="140" y="103"/>
                    <a:pt x="145" y="106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78" y="125"/>
                    <a:pt x="197" y="134"/>
                    <a:pt x="218" y="142"/>
                  </a:cubicBezTo>
                  <a:cubicBezTo>
                    <a:pt x="197" y="136"/>
                    <a:pt x="176" y="128"/>
                    <a:pt x="157" y="118"/>
                  </a:cubicBezTo>
                  <a:cubicBezTo>
                    <a:pt x="137" y="108"/>
                    <a:pt x="119" y="96"/>
                    <a:pt x="101" y="84"/>
                  </a:cubicBezTo>
                  <a:cubicBezTo>
                    <a:pt x="83" y="72"/>
                    <a:pt x="65" y="58"/>
                    <a:pt x="48" y="44"/>
                  </a:cubicBezTo>
                  <a:cubicBezTo>
                    <a:pt x="31" y="30"/>
                    <a:pt x="15" y="1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7" name="Freeform 273">
              <a:extLst>
                <a:ext uri="{FF2B5EF4-FFF2-40B4-BE49-F238E27FC236}">
                  <a16:creationId xmlns:a16="http://schemas.microsoft.com/office/drawing/2014/main" id="{D8FFDA44-8780-4056-A4A0-C4CDFAA09D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9850" y="4965700"/>
              <a:ext cx="576263" cy="328613"/>
            </a:xfrm>
            <a:custGeom>
              <a:avLst/>
              <a:gdLst>
                <a:gd name="T0" fmla="*/ 0 w 199"/>
                <a:gd name="T1" fmla="*/ 0 h 114"/>
                <a:gd name="T2" fmla="*/ 41 w 199"/>
                <a:gd name="T3" fmla="*/ 42 h 114"/>
                <a:gd name="T4" fmla="*/ 46 w 199"/>
                <a:gd name="T5" fmla="*/ 47 h 114"/>
                <a:gd name="T6" fmla="*/ 52 w 199"/>
                <a:gd name="T7" fmla="*/ 51 h 114"/>
                <a:gd name="T8" fmla="*/ 64 w 199"/>
                <a:gd name="T9" fmla="*/ 60 h 114"/>
                <a:gd name="T10" fmla="*/ 76 w 199"/>
                <a:gd name="T11" fmla="*/ 68 h 114"/>
                <a:gd name="T12" fmla="*/ 89 w 199"/>
                <a:gd name="T13" fmla="*/ 75 h 114"/>
                <a:gd name="T14" fmla="*/ 102 w 199"/>
                <a:gd name="T15" fmla="*/ 82 h 114"/>
                <a:gd name="T16" fmla="*/ 108 w 199"/>
                <a:gd name="T17" fmla="*/ 85 h 114"/>
                <a:gd name="T18" fmla="*/ 115 w 199"/>
                <a:gd name="T19" fmla="*/ 88 h 114"/>
                <a:gd name="T20" fmla="*/ 128 w 199"/>
                <a:gd name="T21" fmla="*/ 94 h 114"/>
                <a:gd name="T22" fmla="*/ 142 w 199"/>
                <a:gd name="T23" fmla="*/ 99 h 114"/>
                <a:gd name="T24" fmla="*/ 149 w 199"/>
                <a:gd name="T25" fmla="*/ 101 h 114"/>
                <a:gd name="T26" fmla="*/ 156 w 199"/>
                <a:gd name="T27" fmla="*/ 103 h 114"/>
                <a:gd name="T28" fmla="*/ 170 w 199"/>
                <a:gd name="T29" fmla="*/ 107 h 114"/>
                <a:gd name="T30" fmla="*/ 199 w 199"/>
                <a:gd name="T31" fmla="*/ 114 h 114"/>
                <a:gd name="T32" fmla="*/ 184 w 199"/>
                <a:gd name="T33" fmla="*/ 112 h 114"/>
                <a:gd name="T34" fmla="*/ 177 w 199"/>
                <a:gd name="T35" fmla="*/ 111 h 114"/>
                <a:gd name="T36" fmla="*/ 169 w 199"/>
                <a:gd name="T37" fmla="*/ 110 h 114"/>
                <a:gd name="T38" fmla="*/ 155 w 199"/>
                <a:gd name="T39" fmla="*/ 107 h 114"/>
                <a:gd name="T40" fmla="*/ 148 w 199"/>
                <a:gd name="T41" fmla="*/ 105 h 114"/>
                <a:gd name="T42" fmla="*/ 141 w 199"/>
                <a:gd name="T43" fmla="*/ 103 h 114"/>
                <a:gd name="T44" fmla="*/ 127 w 199"/>
                <a:gd name="T45" fmla="*/ 98 h 114"/>
                <a:gd name="T46" fmla="*/ 113 w 199"/>
                <a:gd name="T47" fmla="*/ 93 h 114"/>
                <a:gd name="T48" fmla="*/ 106 w 199"/>
                <a:gd name="T49" fmla="*/ 90 h 114"/>
                <a:gd name="T50" fmla="*/ 99 w 199"/>
                <a:gd name="T51" fmla="*/ 87 h 114"/>
                <a:gd name="T52" fmla="*/ 86 w 199"/>
                <a:gd name="T53" fmla="*/ 80 h 114"/>
                <a:gd name="T54" fmla="*/ 38 w 199"/>
                <a:gd name="T55" fmla="*/ 46 h 114"/>
                <a:gd name="T56" fmla="*/ 0 w 199"/>
                <a:gd name="T5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9" h="114">
                  <a:moveTo>
                    <a:pt x="0" y="0"/>
                  </a:moveTo>
                  <a:cubicBezTo>
                    <a:pt x="12" y="16"/>
                    <a:pt x="26" y="30"/>
                    <a:pt x="41" y="42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8" y="48"/>
                    <a:pt x="50" y="50"/>
                    <a:pt x="52" y="51"/>
                  </a:cubicBezTo>
                  <a:cubicBezTo>
                    <a:pt x="56" y="54"/>
                    <a:pt x="60" y="57"/>
                    <a:pt x="64" y="60"/>
                  </a:cubicBezTo>
                  <a:cubicBezTo>
                    <a:pt x="68" y="62"/>
                    <a:pt x="72" y="65"/>
                    <a:pt x="76" y="68"/>
                  </a:cubicBezTo>
                  <a:cubicBezTo>
                    <a:pt x="89" y="75"/>
                    <a:pt x="89" y="75"/>
                    <a:pt x="89" y="75"/>
                  </a:cubicBezTo>
                  <a:cubicBezTo>
                    <a:pt x="93" y="78"/>
                    <a:pt x="97" y="80"/>
                    <a:pt x="102" y="82"/>
                  </a:cubicBezTo>
                  <a:cubicBezTo>
                    <a:pt x="108" y="85"/>
                    <a:pt x="108" y="85"/>
                    <a:pt x="108" y="85"/>
                  </a:cubicBezTo>
                  <a:cubicBezTo>
                    <a:pt x="115" y="88"/>
                    <a:pt x="115" y="88"/>
                    <a:pt x="115" y="88"/>
                  </a:cubicBezTo>
                  <a:cubicBezTo>
                    <a:pt x="119" y="90"/>
                    <a:pt x="124" y="92"/>
                    <a:pt x="128" y="94"/>
                  </a:cubicBezTo>
                  <a:cubicBezTo>
                    <a:pt x="142" y="99"/>
                    <a:pt x="142" y="99"/>
                    <a:pt x="142" y="99"/>
                  </a:cubicBezTo>
                  <a:cubicBezTo>
                    <a:pt x="149" y="101"/>
                    <a:pt x="149" y="101"/>
                    <a:pt x="149" y="101"/>
                  </a:cubicBezTo>
                  <a:cubicBezTo>
                    <a:pt x="156" y="103"/>
                    <a:pt x="156" y="103"/>
                    <a:pt x="156" y="103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79" y="110"/>
                    <a:pt x="189" y="112"/>
                    <a:pt x="199" y="114"/>
                  </a:cubicBezTo>
                  <a:cubicBezTo>
                    <a:pt x="194" y="114"/>
                    <a:pt x="189" y="113"/>
                    <a:pt x="184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4" y="111"/>
                    <a:pt x="172" y="111"/>
                    <a:pt x="169" y="110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3" y="106"/>
                    <a:pt x="150" y="106"/>
                    <a:pt x="148" y="105"/>
                  </a:cubicBezTo>
                  <a:cubicBezTo>
                    <a:pt x="141" y="103"/>
                    <a:pt x="141" y="103"/>
                    <a:pt x="141" y="103"/>
                  </a:cubicBezTo>
                  <a:cubicBezTo>
                    <a:pt x="127" y="98"/>
                    <a:pt x="127" y="98"/>
                    <a:pt x="127" y="98"/>
                  </a:cubicBezTo>
                  <a:cubicBezTo>
                    <a:pt x="122" y="97"/>
                    <a:pt x="117" y="95"/>
                    <a:pt x="113" y="93"/>
                  </a:cubicBezTo>
                  <a:cubicBezTo>
                    <a:pt x="106" y="90"/>
                    <a:pt x="106" y="90"/>
                    <a:pt x="106" y="90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95" y="85"/>
                    <a:pt x="90" y="83"/>
                    <a:pt x="86" y="80"/>
                  </a:cubicBezTo>
                  <a:cubicBezTo>
                    <a:pt x="69" y="70"/>
                    <a:pt x="52" y="59"/>
                    <a:pt x="38" y="46"/>
                  </a:cubicBezTo>
                  <a:cubicBezTo>
                    <a:pt x="23" y="32"/>
                    <a:pt x="10" y="1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8" name="Freeform 274">
              <a:extLst>
                <a:ext uri="{FF2B5EF4-FFF2-40B4-BE49-F238E27FC236}">
                  <a16:creationId xmlns:a16="http://schemas.microsoft.com/office/drawing/2014/main" id="{B095CB83-52A8-49FC-B0AE-F88AE6F8F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9850" y="5243513"/>
              <a:ext cx="615950" cy="265113"/>
            </a:xfrm>
            <a:custGeom>
              <a:avLst/>
              <a:gdLst>
                <a:gd name="T0" fmla="*/ 0 w 213"/>
                <a:gd name="T1" fmla="*/ 0 h 92"/>
                <a:gd name="T2" fmla="*/ 46 w 213"/>
                <a:gd name="T3" fmla="*/ 37 h 92"/>
                <a:gd name="T4" fmla="*/ 98 w 213"/>
                <a:gd name="T5" fmla="*/ 64 h 92"/>
                <a:gd name="T6" fmla="*/ 154 w 213"/>
                <a:gd name="T7" fmla="*/ 83 h 92"/>
                <a:gd name="T8" fmla="*/ 183 w 213"/>
                <a:gd name="T9" fmla="*/ 89 h 92"/>
                <a:gd name="T10" fmla="*/ 198 w 213"/>
                <a:gd name="T11" fmla="*/ 91 h 92"/>
                <a:gd name="T12" fmla="*/ 213 w 213"/>
                <a:gd name="T13" fmla="*/ 92 h 92"/>
                <a:gd name="T14" fmla="*/ 198 w 213"/>
                <a:gd name="T15" fmla="*/ 92 h 92"/>
                <a:gd name="T16" fmla="*/ 183 w 213"/>
                <a:gd name="T17" fmla="*/ 92 h 92"/>
                <a:gd name="T18" fmla="*/ 168 w 213"/>
                <a:gd name="T19" fmla="*/ 90 h 92"/>
                <a:gd name="T20" fmla="*/ 161 w 213"/>
                <a:gd name="T21" fmla="*/ 89 h 92"/>
                <a:gd name="T22" fmla="*/ 153 w 213"/>
                <a:gd name="T23" fmla="*/ 87 h 92"/>
                <a:gd name="T24" fmla="*/ 139 w 213"/>
                <a:gd name="T25" fmla="*/ 84 h 92"/>
                <a:gd name="T26" fmla="*/ 124 w 213"/>
                <a:gd name="T27" fmla="*/ 80 h 92"/>
                <a:gd name="T28" fmla="*/ 120 w 213"/>
                <a:gd name="T29" fmla="*/ 79 h 92"/>
                <a:gd name="T30" fmla="*/ 117 w 213"/>
                <a:gd name="T31" fmla="*/ 78 h 92"/>
                <a:gd name="T32" fmla="*/ 110 w 213"/>
                <a:gd name="T33" fmla="*/ 75 h 92"/>
                <a:gd name="T34" fmla="*/ 96 w 213"/>
                <a:gd name="T35" fmla="*/ 70 h 92"/>
                <a:gd name="T36" fmla="*/ 44 w 213"/>
                <a:gd name="T37" fmla="*/ 40 h 92"/>
                <a:gd name="T38" fmla="*/ 38 w 213"/>
                <a:gd name="T39" fmla="*/ 36 h 92"/>
                <a:gd name="T40" fmla="*/ 32 w 213"/>
                <a:gd name="T41" fmla="*/ 31 h 92"/>
                <a:gd name="T42" fmla="*/ 20 w 213"/>
                <a:gd name="T43" fmla="*/ 22 h 92"/>
                <a:gd name="T44" fmla="*/ 0 w 213"/>
                <a:gd name="T4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3" h="92">
                  <a:moveTo>
                    <a:pt x="0" y="0"/>
                  </a:moveTo>
                  <a:cubicBezTo>
                    <a:pt x="14" y="14"/>
                    <a:pt x="30" y="26"/>
                    <a:pt x="46" y="37"/>
                  </a:cubicBezTo>
                  <a:cubicBezTo>
                    <a:pt x="63" y="47"/>
                    <a:pt x="80" y="57"/>
                    <a:pt x="98" y="64"/>
                  </a:cubicBezTo>
                  <a:cubicBezTo>
                    <a:pt x="116" y="72"/>
                    <a:pt x="135" y="79"/>
                    <a:pt x="154" y="83"/>
                  </a:cubicBezTo>
                  <a:cubicBezTo>
                    <a:pt x="164" y="86"/>
                    <a:pt x="173" y="87"/>
                    <a:pt x="183" y="89"/>
                  </a:cubicBezTo>
                  <a:cubicBezTo>
                    <a:pt x="188" y="90"/>
                    <a:pt x="193" y="90"/>
                    <a:pt x="198" y="91"/>
                  </a:cubicBezTo>
                  <a:cubicBezTo>
                    <a:pt x="203" y="91"/>
                    <a:pt x="208" y="92"/>
                    <a:pt x="213" y="92"/>
                  </a:cubicBezTo>
                  <a:cubicBezTo>
                    <a:pt x="208" y="92"/>
                    <a:pt x="203" y="92"/>
                    <a:pt x="198" y="92"/>
                  </a:cubicBezTo>
                  <a:cubicBezTo>
                    <a:pt x="193" y="92"/>
                    <a:pt x="188" y="92"/>
                    <a:pt x="183" y="92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5" y="90"/>
                    <a:pt x="163" y="89"/>
                    <a:pt x="161" y="89"/>
                  </a:cubicBezTo>
                  <a:cubicBezTo>
                    <a:pt x="153" y="87"/>
                    <a:pt x="153" y="87"/>
                    <a:pt x="153" y="87"/>
                  </a:cubicBezTo>
                  <a:cubicBezTo>
                    <a:pt x="148" y="86"/>
                    <a:pt x="143" y="86"/>
                    <a:pt x="139" y="84"/>
                  </a:cubicBezTo>
                  <a:cubicBezTo>
                    <a:pt x="124" y="80"/>
                    <a:pt x="124" y="80"/>
                    <a:pt x="124" y="80"/>
                  </a:cubicBezTo>
                  <a:cubicBezTo>
                    <a:pt x="120" y="79"/>
                    <a:pt x="120" y="79"/>
                    <a:pt x="120" y="79"/>
                  </a:cubicBezTo>
                  <a:cubicBezTo>
                    <a:pt x="117" y="78"/>
                    <a:pt x="117" y="78"/>
                    <a:pt x="117" y="78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5" y="74"/>
                    <a:pt x="100" y="72"/>
                    <a:pt x="96" y="70"/>
                  </a:cubicBezTo>
                  <a:cubicBezTo>
                    <a:pt x="77" y="62"/>
                    <a:pt x="60" y="52"/>
                    <a:pt x="44" y="40"/>
                  </a:cubicBezTo>
                  <a:cubicBezTo>
                    <a:pt x="42" y="39"/>
                    <a:pt x="40" y="38"/>
                    <a:pt x="38" y="36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28" y="28"/>
                    <a:pt x="24" y="25"/>
                    <a:pt x="20" y="22"/>
                  </a:cubicBezTo>
                  <a:cubicBezTo>
                    <a:pt x="13" y="15"/>
                    <a:pt x="6" y="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9" name="Freeform 275">
              <a:extLst>
                <a:ext uri="{FF2B5EF4-FFF2-40B4-BE49-F238E27FC236}">
                  <a16:creationId xmlns:a16="http://schemas.microsoft.com/office/drawing/2014/main" id="{5AA3E8A4-BC2F-42CD-B3A0-7C8A2A35A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9375" y="4516438"/>
              <a:ext cx="1152525" cy="1995488"/>
            </a:xfrm>
            <a:custGeom>
              <a:avLst/>
              <a:gdLst>
                <a:gd name="T0" fmla="*/ 320 w 399"/>
                <a:gd name="T1" fmla="*/ 294 h 690"/>
                <a:gd name="T2" fmla="*/ 333 w 399"/>
                <a:gd name="T3" fmla="*/ 662 h 690"/>
                <a:gd name="T4" fmla="*/ 80 w 399"/>
                <a:gd name="T5" fmla="*/ 395 h 690"/>
                <a:gd name="T6" fmla="*/ 66 w 399"/>
                <a:gd name="T7" fmla="*/ 28 h 690"/>
                <a:gd name="T8" fmla="*/ 320 w 399"/>
                <a:gd name="T9" fmla="*/ 294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" h="690">
                  <a:moveTo>
                    <a:pt x="320" y="294"/>
                  </a:moveTo>
                  <a:cubicBezTo>
                    <a:pt x="393" y="469"/>
                    <a:pt x="399" y="634"/>
                    <a:pt x="333" y="662"/>
                  </a:cubicBezTo>
                  <a:cubicBezTo>
                    <a:pt x="267" y="690"/>
                    <a:pt x="154" y="570"/>
                    <a:pt x="80" y="395"/>
                  </a:cubicBezTo>
                  <a:cubicBezTo>
                    <a:pt x="6" y="220"/>
                    <a:pt x="0" y="56"/>
                    <a:pt x="66" y="28"/>
                  </a:cubicBezTo>
                  <a:cubicBezTo>
                    <a:pt x="132" y="0"/>
                    <a:pt x="246" y="119"/>
                    <a:pt x="320" y="294"/>
                  </a:cubicBezTo>
                  <a:close/>
                </a:path>
              </a:pathLst>
            </a:custGeom>
            <a:solidFill>
              <a:srgbClr val="377DFF">
                <a:lumMod val="20000"/>
                <a:lumOff val="8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0" name="Freeform 276">
              <a:extLst>
                <a:ext uri="{FF2B5EF4-FFF2-40B4-BE49-F238E27FC236}">
                  <a16:creationId xmlns:a16="http://schemas.microsoft.com/office/drawing/2014/main" id="{4578DC7D-EEC7-467D-B050-E0804137F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3088" y="3900488"/>
              <a:ext cx="1306513" cy="2625725"/>
            </a:xfrm>
            <a:custGeom>
              <a:avLst/>
              <a:gdLst>
                <a:gd name="T0" fmla="*/ 389 w 452"/>
                <a:gd name="T1" fmla="*/ 497 h 908"/>
                <a:gd name="T2" fmla="*/ 111 w 452"/>
                <a:gd name="T3" fmla="*/ 884 h 908"/>
                <a:gd name="T4" fmla="*/ 63 w 452"/>
                <a:gd name="T5" fmla="*/ 411 h 908"/>
                <a:gd name="T6" fmla="*/ 340 w 452"/>
                <a:gd name="T7" fmla="*/ 24 h 908"/>
                <a:gd name="T8" fmla="*/ 389 w 452"/>
                <a:gd name="T9" fmla="*/ 497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908">
                  <a:moveTo>
                    <a:pt x="389" y="497"/>
                  </a:moveTo>
                  <a:cubicBezTo>
                    <a:pt x="325" y="735"/>
                    <a:pt x="201" y="908"/>
                    <a:pt x="111" y="884"/>
                  </a:cubicBezTo>
                  <a:cubicBezTo>
                    <a:pt x="22" y="860"/>
                    <a:pt x="0" y="648"/>
                    <a:pt x="63" y="411"/>
                  </a:cubicBezTo>
                  <a:cubicBezTo>
                    <a:pt x="126" y="173"/>
                    <a:pt x="251" y="0"/>
                    <a:pt x="340" y="24"/>
                  </a:cubicBezTo>
                  <a:cubicBezTo>
                    <a:pt x="430" y="48"/>
                    <a:pt x="452" y="260"/>
                    <a:pt x="389" y="497"/>
                  </a:cubicBezTo>
                  <a:close/>
                </a:path>
              </a:pathLst>
            </a:custGeom>
            <a:solidFill>
              <a:srgbClr val="377DFF">
                <a:lumMod val="20000"/>
                <a:lumOff val="8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1" name="Freeform 277">
              <a:extLst>
                <a:ext uri="{FF2B5EF4-FFF2-40B4-BE49-F238E27FC236}">
                  <a16:creationId xmlns:a16="http://schemas.microsoft.com/office/drawing/2014/main" id="{ADDDC014-5E0F-47C7-B043-229DF1910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0200" y="4097338"/>
              <a:ext cx="1179513" cy="2178050"/>
            </a:xfrm>
            <a:custGeom>
              <a:avLst/>
              <a:gdLst>
                <a:gd name="T0" fmla="*/ 0 w 408"/>
                <a:gd name="T1" fmla="*/ 239 h 753"/>
                <a:gd name="T2" fmla="*/ 58 w 408"/>
                <a:gd name="T3" fmla="*/ 365 h 753"/>
                <a:gd name="T4" fmla="*/ 116 w 408"/>
                <a:gd name="T5" fmla="*/ 491 h 753"/>
                <a:gd name="T6" fmla="*/ 173 w 408"/>
                <a:gd name="T7" fmla="*/ 617 h 753"/>
                <a:gd name="T8" fmla="*/ 230 w 408"/>
                <a:gd name="T9" fmla="*/ 743 h 753"/>
                <a:gd name="T10" fmla="*/ 225 w 408"/>
                <a:gd name="T11" fmla="*/ 744 h 753"/>
                <a:gd name="T12" fmla="*/ 247 w 408"/>
                <a:gd name="T13" fmla="*/ 651 h 753"/>
                <a:gd name="T14" fmla="*/ 270 w 408"/>
                <a:gd name="T15" fmla="*/ 558 h 753"/>
                <a:gd name="T16" fmla="*/ 315 w 408"/>
                <a:gd name="T17" fmla="*/ 371 h 753"/>
                <a:gd name="T18" fmla="*/ 361 w 408"/>
                <a:gd name="T19" fmla="*/ 185 h 753"/>
                <a:gd name="T20" fmla="*/ 408 w 408"/>
                <a:gd name="T21" fmla="*/ 0 h 753"/>
                <a:gd name="T22" fmla="*/ 364 w 408"/>
                <a:gd name="T23" fmla="*/ 186 h 753"/>
                <a:gd name="T24" fmla="*/ 320 w 408"/>
                <a:gd name="T25" fmla="*/ 373 h 753"/>
                <a:gd name="T26" fmla="*/ 275 w 408"/>
                <a:gd name="T27" fmla="*/ 559 h 753"/>
                <a:gd name="T28" fmla="*/ 253 w 408"/>
                <a:gd name="T29" fmla="*/ 652 h 753"/>
                <a:gd name="T30" fmla="*/ 230 w 408"/>
                <a:gd name="T31" fmla="*/ 745 h 753"/>
                <a:gd name="T32" fmla="*/ 228 w 408"/>
                <a:gd name="T33" fmla="*/ 753 h 753"/>
                <a:gd name="T34" fmla="*/ 225 w 408"/>
                <a:gd name="T35" fmla="*/ 745 h 753"/>
                <a:gd name="T36" fmla="*/ 168 w 408"/>
                <a:gd name="T37" fmla="*/ 619 h 753"/>
                <a:gd name="T38" fmla="*/ 112 w 408"/>
                <a:gd name="T39" fmla="*/ 492 h 753"/>
                <a:gd name="T40" fmla="*/ 56 w 408"/>
                <a:gd name="T41" fmla="*/ 366 h 753"/>
                <a:gd name="T42" fmla="*/ 0 w 408"/>
                <a:gd name="T43" fmla="*/ 239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8" h="753">
                  <a:moveTo>
                    <a:pt x="0" y="239"/>
                  </a:moveTo>
                  <a:cubicBezTo>
                    <a:pt x="58" y="365"/>
                    <a:pt x="58" y="365"/>
                    <a:pt x="58" y="365"/>
                  </a:cubicBezTo>
                  <a:cubicBezTo>
                    <a:pt x="77" y="407"/>
                    <a:pt x="96" y="449"/>
                    <a:pt x="116" y="491"/>
                  </a:cubicBezTo>
                  <a:cubicBezTo>
                    <a:pt x="173" y="617"/>
                    <a:pt x="173" y="617"/>
                    <a:pt x="173" y="617"/>
                  </a:cubicBezTo>
                  <a:cubicBezTo>
                    <a:pt x="230" y="743"/>
                    <a:pt x="230" y="743"/>
                    <a:pt x="230" y="743"/>
                  </a:cubicBezTo>
                  <a:cubicBezTo>
                    <a:pt x="225" y="744"/>
                    <a:pt x="225" y="744"/>
                    <a:pt x="225" y="744"/>
                  </a:cubicBezTo>
                  <a:cubicBezTo>
                    <a:pt x="247" y="651"/>
                    <a:pt x="247" y="651"/>
                    <a:pt x="247" y="651"/>
                  </a:cubicBezTo>
                  <a:cubicBezTo>
                    <a:pt x="270" y="558"/>
                    <a:pt x="270" y="558"/>
                    <a:pt x="270" y="558"/>
                  </a:cubicBezTo>
                  <a:cubicBezTo>
                    <a:pt x="315" y="371"/>
                    <a:pt x="315" y="371"/>
                    <a:pt x="315" y="371"/>
                  </a:cubicBezTo>
                  <a:cubicBezTo>
                    <a:pt x="361" y="185"/>
                    <a:pt x="361" y="185"/>
                    <a:pt x="361" y="185"/>
                  </a:cubicBezTo>
                  <a:cubicBezTo>
                    <a:pt x="408" y="0"/>
                    <a:pt x="408" y="0"/>
                    <a:pt x="408" y="0"/>
                  </a:cubicBezTo>
                  <a:cubicBezTo>
                    <a:pt x="364" y="186"/>
                    <a:pt x="364" y="186"/>
                    <a:pt x="364" y="186"/>
                  </a:cubicBezTo>
                  <a:cubicBezTo>
                    <a:pt x="320" y="373"/>
                    <a:pt x="320" y="373"/>
                    <a:pt x="320" y="373"/>
                  </a:cubicBezTo>
                  <a:cubicBezTo>
                    <a:pt x="275" y="559"/>
                    <a:pt x="275" y="559"/>
                    <a:pt x="275" y="559"/>
                  </a:cubicBezTo>
                  <a:cubicBezTo>
                    <a:pt x="253" y="652"/>
                    <a:pt x="253" y="652"/>
                    <a:pt x="253" y="652"/>
                  </a:cubicBezTo>
                  <a:cubicBezTo>
                    <a:pt x="230" y="745"/>
                    <a:pt x="230" y="745"/>
                    <a:pt x="230" y="745"/>
                  </a:cubicBezTo>
                  <a:cubicBezTo>
                    <a:pt x="228" y="753"/>
                    <a:pt x="228" y="753"/>
                    <a:pt x="228" y="753"/>
                  </a:cubicBezTo>
                  <a:cubicBezTo>
                    <a:pt x="225" y="745"/>
                    <a:pt x="225" y="745"/>
                    <a:pt x="225" y="745"/>
                  </a:cubicBezTo>
                  <a:cubicBezTo>
                    <a:pt x="168" y="619"/>
                    <a:pt x="168" y="619"/>
                    <a:pt x="168" y="619"/>
                  </a:cubicBezTo>
                  <a:cubicBezTo>
                    <a:pt x="112" y="492"/>
                    <a:pt x="112" y="492"/>
                    <a:pt x="112" y="492"/>
                  </a:cubicBezTo>
                  <a:cubicBezTo>
                    <a:pt x="93" y="450"/>
                    <a:pt x="75" y="408"/>
                    <a:pt x="56" y="366"/>
                  </a:cubicBezTo>
                  <a:lnTo>
                    <a:pt x="0" y="2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2" name="Freeform 278">
              <a:extLst>
                <a:ext uri="{FF2B5EF4-FFF2-40B4-BE49-F238E27FC236}">
                  <a16:creationId xmlns:a16="http://schemas.microsoft.com/office/drawing/2014/main" id="{01EA259D-1CAD-4757-BB2C-35E3C774B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5260975"/>
              <a:ext cx="204788" cy="503238"/>
            </a:xfrm>
            <a:custGeom>
              <a:avLst/>
              <a:gdLst>
                <a:gd name="T0" fmla="*/ 0 w 71"/>
                <a:gd name="T1" fmla="*/ 0 h 174"/>
                <a:gd name="T2" fmla="*/ 15 w 71"/>
                <a:gd name="T3" fmla="*/ 45 h 174"/>
                <a:gd name="T4" fmla="*/ 30 w 71"/>
                <a:gd name="T5" fmla="*/ 90 h 174"/>
                <a:gd name="T6" fmla="*/ 47 w 71"/>
                <a:gd name="T7" fmla="*/ 134 h 174"/>
                <a:gd name="T8" fmla="*/ 71 w 71"/>
                <a:gd name="T9" fmla="*/ 174 h 174"/>
                <a:gd name="T10" fmla="*/ 43 w 71"/>
                <a:gd name="T11" fmla="*/ 136 h 174"/>
                <a:gd name="T12" fmla="*/ 25 w 71"/>
                <a:gd name="T13" fmla="*/ 92 h 174"/>
                <a:gd name="T14" fmla="*/ 11 w 71"/>
                <a:gd name="T15" fmla="*/ 46 h 174"/>
                <a:gd name="T16" fmla="*/ 0 w 71"/>
                <a:gd name="T17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74">
                  <a:moveTo>
                    <a:pt x="0" y="0"/>
                  </a:moveTo>
                  <a:cubicBezTo>
                    <a:pt x="5" y="15"/>
                    <a:pt x="10" y="30"/>
                    <a:pt x="15" y="45"/>
                  </a:cubicBezTo>
                  <a:cubicBezTo>
                    <a:pt x="20" y="60"/>
                    <a:pt x="25" y="75"/>
                    <a:pt x="30" y="90"/>
                  </a:cubicBezTo>
                  <a:cubicBezTo>
                    <a:pt x="35" y="105"/>
                    <a:pt x="41" y="120"/>
                    <a:pt x="47" y="134"/>
                  </a:cubicBezTo>
                  <a:cubicBezTo>
                    <a:pt x="54" y="148"/>
                    <a:pt x="61" y="162"/>
                    <a:pt x="71" y="174"/>
                  </a:cubicBezTo>
                  <a:cubicBezTo>
                    <a:pt x="59" y="164"/>
                    <a:pt x="50" y="150"/>
                    <a:pt x="43" y="136"/>
                  </a:cubicBezTo>
                  <a:cubicBezTo>
                    <a:pt x="36" y="122"/>
                    <a:pt x="30" y="107"/>
                    <a:pt x="25" y="92"/>
                  </a:cubicBezTo>
                  <a:cubicBezTo>
                    <a:pt x="20" y="77"/>
                    <a:pt x="15" y="61"/>
                    <a:pt x="11" y="46"/>
                  </a:cubicBezTo>
                  <a:cubicBezTo>
                    <a:pt x="7" y="31"/>
                    <a:pt x="3" y="1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3" name="Freeform 279">
              <a:extLst>
                <a:ext uri="{FF2B5EF4-FFF2-40B4-BE49-F238E27FC236}">
                  <a16:creationId xmlns:a16="http://schemas.microsoft.com/office/drawing/2014/main" id="{FE0C1922-5624-47D1-8398-9EB571D337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4250" y="5032375"/>
              <a:ext cx="179388" cy="500063"/>
            </a:xfrm>
            <a:custGeom>
              <a:avLst/>
              <a:gdLst>
                <a:gd name="T0" fmla="*/ 0 w 62"/>
                <a:gd name="T1" fmla="*/ 0 h 173"/>
                <a:gd name="T2" fmla="*/ 14 w 62"/>
                <a:gd name="T3" fmla="*/ 44 h 173"/>
                <a:gd name="T4" fmla="*/ 27 w 62"/>
                <a:gd name="T5" fmla="*/ 88 h 173"/>
                <a:gd name="T6" fmla="*/ 42 w 62"/>
                <a:gd name="T7" fmla="*/ 132 h 173"/>
                <a:gd name="T8" fmla="*/ 62 w 62"/>
                <a:gd name="T9" fmla="*/ 173 h 173"/>
                <a:gd name="T10" fmla="*/ 38 w 62"/>
                <a:gd name="T11" fmla="*/ 133 h 173"/>
                <a:gd name="T12" fmla="*/ 22 w 62"/>
                <a:gd name="T13" fmla="*/ 90 h 173"/>
                <a:gd name="T14" fmla="*/ 9 w 62"/>
                <a:gd name="T15" fmla="*/ 46 h 173"/>
                <a:gd name="T16" fmla="*/ 0 w 62"/>
                <a:gd name="T1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173">
                  <a:moveTo>
                    <a:pt x="0" y="0"/>
                  </a:moveTo>
                  <a:cubicBezTo>
                    <a:pt x="5" y="15"/>
                    <a:pt x="9" y="30"/>
                    <a:pt x="14" y="44"/>
                  </a:cubicBezTo>
                  <a:cubicBezTo>
                    <a:pt x="18" y="59"/>
                    <a:pt x="22" y="74"/>
                    <a:pt x="27" y="88"/>
                  </a:cubicBezTo>
                  <a:cubicBezTo>
                    <a:pt x="32" y="103"/>
                    <a:pt x="37" y="117"/>
                    <a:pt x="42" y="132"/>
                  </a:cubicBezTo>
                  <a:cubicBezTo>
                    <a:pt x="47" y="146"/>
                    <a:pt x="53" y="160"/>
                    <a:pt x="62" y="173"/>
                  </a:cubicBezTo>
                  <a:cubicBezTo>
                    <a:pt x="51" y="161"/>
                    <a:pt x="44" y="147"/>
                    <a:pt x="38" y="133"/>
                  </a:cubicBezTo>
                  <a:cubicBezTo>
                    <a:pt x="31" y="119"/>
                    <a:pt x="26" y="105"/>
                    <a:pt x="22" y="90"/>
                  </a:cubicBezTo>
                  <a:cubicBezTo>
                    <a:pt x="17" y="75"/>
                    <a:pt x="13" y="61"/>
                    <a:pt x="9" y="46"/>
                  </a:cubicBezTo>
                  <a:cubicBezTo>
                    <a:pt x="6" y="31"/>
                    <a:pt x="2" y="1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4" name="Freeform 280">
              <a:extLst>
                <a:ext uri="{FF2B5EF4-FFF2-40B4-BE49-F238E27FC236}">
                  <a16:creationId xmlns:a16="http://schemas.microsoft.com/office/drawing/2014/main" id="{9FFBB592-60A3-474C-9621-06BD255D6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00" y="4543425"/>
              <a:ext cx="206375" cy="531813"/>
            </a:xfrm>
            <a:custGeom>
              <a:avLst/>
              <a:gdLst>
                <a:gd name="T0" fmla="*/ 0 w 71"/>
                <a:gd name="T1" fmla="*/ 0 h 184"/>
                <a:gd name="T2" fmla="*/ 15 w 71"/>
                <a:gd name="T3" fmla="*/ 47 h 184"/>
                <a:gd name="T4" fmla="*/ 30 w 71"/>
                <a:gd name="T5" fmla="*/ 94 h 184"/>
                <a:gd name="T6" fmla="*/ 47 w 71"/>
                <a:gd name="T7" fmla="*/ 141 h 184"/>
                <a:gd name="T8" fmla="*/ 52 w 71"/>
                <a:gd name="T9" fmla="*/ 152 h 184"/>
                <a:gd name="T10" fmla="*/ 58 w 71"/>
                <a:gd name="T11" fmla="*/ 163 h 184"/>
                <a:gd name="T12" fmla="*/ 71 w 71"/>
                <a:gd name="T13" fmla="*/ 184 h 184"/>
                <a:gd name="T14" fmla="*/ 43 w 71"/>
                <a:gd name="T15" fmla="*/ 142 h 184"/>
                <a:gd name="T16" fmla="*/ 25 w 71"/>
                <a:gd name="T17" fmla="*/ 96 h 184"/>
                <a:gd name="T18" fmla="*/ 11 w 71"/>
                <a:gd name="T19" fmla="*/ 48 h 184"/>
                <a:gd name="T20" fmla="*/ 0 w 71"/>
                <a:gd name="T2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84">
                  <a:moveTo>
                    <a:pt x="0" y="0"/>
                  </a:moveTo>
                  <a:cubicBezTo>
                    <a:pt x="6" y="15"/>
                    <a:pt x="11" y="31"/>
                    <a:pt x="15" y="47"/>
                  </a:cubicBezTo>
                  <a:cubicBezTo>
                    <a:pt x="20" y="63"/>
                    <a:pt x="25" y="79"/>
                    <a:pt x="30" y="94"/>
                  </a:cubicBezTo>
                  <a:cubicBezTo>
                    <a:pt x="36" y="110"/>
                    <a:pt x="41" y="125"/>
                    <a:pt x="47" y="141"/>
                  </a:cubicBezTo>
                  <a:cubicBezTo>
                    <a:pt x="49" y="144"/>
                    <a:pt x="51" y="148"/>
                    <a:pt x="52" y="152"/>
                  </a:cubicBezTo>
                  <a:cubicBezTo>
                    <a:pt x="54" y="156"/>
                    <a:pt x="56" y="159"/>
                    <a:pt x="58" y="163"/>
                  </a:cubicBezTo>
                  <a:cubicBezTo>
                    <a:pt x="62" y="170"/>
                    <a:pt x="66" y="177"/>
                    <a:pt x="71" y="184"/>
                  </a:cubicBezTo>
                  <a:cubicBezTo>
                    <a:pt x="59" y="172"/>
                    <a:pt x="51" y="157"/>
                    <a:pt x="43" y="142"/>
                  </a:cubicBezTo>
                  <a:cubicBezTo>
                    <a:pt x="36" y="127"/>
                    <a:pt x="30" y="112"/>
                    <a:pt x="25" y="96"/>
                  </a:cubicBezTo>
                  <a:cubicBezTo>
                    <a:pt x="20" y="80"/>
                    <a:pt x="15" y="64"/>
                    <a:pt x="11" y="48"/>
                  </a:cubicBezTo>
                  <a:cubicBezTo>
                    <a:pt x="7" y="32"/>
                    <a:pt x="4" y="1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5" name="Freeform 281">
              <a:extLst>
                <a:ext uri="{FF2B5EF4-FFF2-40B4-BE49-F238E27FC236}">
                  <a16:creationId xmlns:a16="http://schemas.microsoft.com/office/drawing/2014/main" id="{08705E5E-BB63-4708-99F9-0EA38FBA7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3500" y="4473575"/>
              <a:ext cx="369888" cy="352425"/>
            </a:xfrm>
            <a:custGeom>
              <a:avLst/>
              <a:gdLst>
                <a:gd name="T0" fmla="*/ 0 w 128"/>
                <a:gd name="T1" fmla="*/ 122 h 122"/>
                <a:gd name="T2" fmla="*/ 34 w 128"/>
                <a:gd name="T3" fmla="*/ 94 h 122"/>
                <a:gd name="T4" fmla="*/ 66 w 128"/>
                <a:gd name="T5" fmla="*/ 63 h 122"/>
                <a:gd name="T6" fmla="*/ 97 w 128"/>
                <a:gd name="T7" fmla="*/ 32 h 122"/>
                <a:gd name="T8" fmla="*/ 128 w 128"/>
                <a:gd name="T9" fmla="*/ 0 h 122"/>
                <a:gd name="T10" fmla="*/ 100 w 128"/>
                <a:gd name="T11" fmla="*/ 35 h 122"/>
                <a:gd name="T12" fmla="*/ 70 w 128"/>
                <a:gd name="T13" fmla="*/ 67 h 122"/>
                <a:gd name="T14" fmla="*/ 37 w 128"/>
                <a:gd name="T15" fmla="*/ 98 h 122"/>
                <a:gd name="T16" fmla="*/ 0 w 128"/>
                <a:gd name="T1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22">
                  <a:moveTo>
                    <a:pt x="0" y="122"/>
                  </a:moveTo>
                  <a:cubicBezTo>
                    <a:pt x="12" y="114"/>
                    <a:pt x="23" y="104"/>
                    <a:pt x="34" y="94"/>
                  </a:cubicBezTo>
                  <a:cubicBezTo>
                    <a:pt x="45" y="84"/>
                    <a:pt x="55" y="74"/>
                    <a:pt x="66" y="63"/>
                  </a:cubicBezTo>
                  <a:cubicBezTo>
                    <a:pt x="76" y="53"/>
                    <a:pt x="86" y="42"/>
                    <a:pt x="97" y="32"/>
                  </a:cubicBezTo>
                  <a:cubicBezTo>
                    <a:pt x="107" y="21"/>
                    <a:pt x="117" y="10"/>
                    <a:pt x="128" y="0"/>
                  </a:cubicBezTo>
                  <a:cubicBezTo>
                    <a:pt x="119" y="12"/>
                    <a:pt x="110" y="23"/>
                    <a:pt x="100" y="35"/>
                  </a:cubicBezTo>
                  <a:cubicBezTo>
                    <a:pt x="90" y="46"/>
                    <a:pt x="80" y="57"/>
                    <a:pt x="70" y="67"/>
                  </a:cubicBezTo>
                  <a:cubicBezTo>
                    <a:pt x="59" y="78"/>
                    <a:pt x="49" y="88"/>
                    <a:pt x="37" y="98"/>
                  </a:cubicBezTo>
                  <a:cubicBezTo>
                    <a:pt x="25" y="107"/>
                    <a:pt x="13" y="116"/>
                    <a:pt x="0" y="1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6" name="Freeform 282">
              <a:extLst>
                <a:ext uri="{FF2B5EF4-FFF2-40B4-BE49-F238E27FC236}">
                  <a16:creationId xmlns:a16="http://schemas.microsoft.com/office/drawing/2014/main" id="{C475588C-B292-4116-95B6-815661E97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63" y="5051425"/>
              <a:ext cx="446088" cy="280988"/>
            </a:xfrm>
            <a:custGeom>
              <a:avLst/>
              <a:gdLst>
                <a:gd name="T0" fmla="*/ 0 w 154"/>
                <a:gd name="T1" fmla="*/ 97 h 97"/>
                <a:gd name="T2" fmla="*/ 40 w 154"/>
                <a:gd name="T3" fmla="*/ 76 h 97"/>
                <a:gd name="T4" fmla="*/ 78 w 154"/>
                <a:gd name="T5" fmla="*/ 51 h 97"/>
                <a:gd name="T6" fmla="*/ 116 w 154"/>
                <a:gd name="T7" fmla="*/ 25 h 97"/>
                <a:gd name="T8" fmla="*/ 154 w 154"/>
                <a:gd name="T9" fmla="*/ 0 h 97"/>
                <a:gd name="T10" fmla="*/ 119 w 154"/>
                <a:gd name="T11" fmla="*/ 29 h 97"/>
                <a:gd name="T12" fmla="*/ 81 w 154"/>
                <a:gd name="T13" fmla="*/ 56 h 97"/>
                <a:gd name="T14" fmla="*/ 42 w 154"/>
                <a:gd name="T15" fmla="*/ 80 h 97"/>
                <a:gd name="T16" fmla="*/ 0 w 154"/>
                <a:gd name="T1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" h="97">
                  <a:moveTo>
                    <a:pt x="0" y="97"/>
                  </a:moveTo>
                  <a:cubicBezTo>
                    <a:pt x="14" y="91"/>
                    <a:pt x="27" y="84"/>
                    <a:pt x="40" y="76"/>
                  </a:cubicBezTo>
                  <a:cubicBezTo>
                    <a:pt x="53" y="68"/>
                    <a:pt x="66" y="59"/>
                    <a:pt x="78" y="51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29" y="17"/>
                    <a:pt x="141" y="8"/>
                    <a:pt x="154" y="0"/>
                  </a:cubicBezTo>
                  <a:cubicBezTo>
                    <a:pt x="143" y="10"/>
                    <a:pt x="131" y="20"/>
                    <a:pt x="119" y="29"/>
                  </a:cubicBezTo>
                  <a:cubicBezTo>
                    <a:pt x="106" y="38"/>
                    <a:pt x="94" y="47"/>
                    <a:pt x="81" y="56"/>
                  </a:cubicBezTo>
                  <a:cubicBezTo>
                    <a:pt x="69" y="64"/>
                    <a:pt x="56" y="72"/>
                    <a:pt x="42" y="80"/>
                  </a:cubicBezTo>
                  <a:cubicBezTo>
                    <a:pt x="29" y="87"/>
                    <a:pt x="15" y="93"/>
                    <a:pt x="0" y="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7" name="Freeform 283">
              <a:extLst>
                <a:ext uri="{FF2B5EF4-FFF2-40B4-BE49-F238E27FC236}">
                  <a16:creationId xmlns:a16="http://schemas.microsoft.com/office/drawing/2014/main" id="{A80C676F-F34E-448D-8F77-45AB2D2F44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5375275"/>
              <a:ext cx="401638" cy="263525"/>
            </a:xfrm>
            <a:custGeom>
              <a:avLst/>
              <a:gdLst>
                <a:gd name="T0" fmla="*/ 0 w 139"/>
                <a:gd name="T1" fmla="*/ 91 h 91"/>
                <a:gd name="T2" fmla="*/ 19 w 139"/>
                <a:gd name="T3" fmla="*/ 84 h 91"/>
                <a:gd name="T4" fmla="*/ 28 w 139"/>
                <a:gd name="T5" fmla="*/ 78 h 91"/>
                <a:gd name="T6" fmla="*/ 37 w 139"/>
                <a:gd name="T7" fmla="*/ 73 h 91"/>
                <a:gd name="T8" fmla="*/ 71 w 139"/>
                <a:gd name="T9" fmla="*/ 49 h 91"/>
                <a:gd name="T10" fmla="*/ 104 w 139"/>
                <a:gd name="T11" fmla="*/ 24 h 91"/>
                <a:gd name="T12" fmla="*/ 139 w 139"/>
                <a:gd name="T13" fmla="*/ 0 h 91"/>
                <a:gd name="T14" fmla="*/ 107 w 139"/>
                <a:gd name="T15" fmla="*/ 27 h 91"/>
                <a:gd name="T16" fmla="*/ 74 w 139"/>
                <a:gd name="T17" fmla="*/ 53 h 91"/>
                <a:gd name="T18" fmla="*/ 39 w 139"/>
                <a:gd name="T19" fmla="*/ 77 h 91"/>
                <a:gd name="T20" fmla="*/ 30 w 139"/>
                <a:gd name="T21" fmla="*/ 82 h 91"/>
                <a:gd name="T22" fmla="*/ 20 w 139"/>
                <a:gd name="T23" fmla="*/ 86 h 91"/>
                <a:gd name="T24" fmla="*/ 0 w 139"/>
                <a:gd name="T25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9" h="91">
                  <a:moveTo>
                    <a:pt x="0" y="91"/>
                  </a:moveTo>
                  <a:cubicBezTo>
                    <a:pt x="7" y="90"/>
                    <a:pt x="13" y="87"/>
                    <a:pt x="19" y="84"/>
                  </a:cubicBezTo>
                  <a:cubicBezTo>
                    <a:pt x="22" y="82"/>
                    <a:pt x="25" y="80"/>
                    <a:pt x="28" y="78"/>
                  </a:cubicBezTo>
                  <a:cubicBezTo>
                    <a:pt x="31" y="77"/>
                    <a:pt x="34" y="75"/>
                    <a:pt x="37" y="73"/>
                  </a:cubicBezTo>
                  <a:cubicBezTo>
                    <a:pt x="48" y="65"/>
                    <a:pt x="60" y="57"/>
                    <a:pt x="71" y="49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16" y="16"/>
                    <a:pt x="127" y="7"/>
                    <a:pt x="139" y="0"/>
                  </a:cubicBezTo>
                  <a:cubicBezTo>
                    <a:pt x="129" y="9"/>
                    <a:pt x="118" y="18"/>
                    <a:pt x="107" y="27"/>
                  </a:cubicBezTo>
                  <a:cubicBezTo>
                    <a:pt x="96" y="36"/>
                    <a:pt x="85" y="45"/>
                    <a:pt x="74" y="53"/>
                  </a:cubicBezTo>
                  <a:cubicBezTo>
                    <a:pt x="63" y="62"/>
                    <a:pt x="51" y="70"/>
                    <a:pt x="39" y="77"/>
                  </a:cubicBezTo>
                  <a:cubicBezTo>
                    <a:pt x="36" y="78"/>
                    <a:pt x="33" y="80"/>
                    <a:pt x="30" y="82"/>
                  </a:cubicBezTo>
                  <a:cubicBezTo>
                    <a:pt x="27" y="83"/>
                    <a:pt x="23" y="85"/>
                    <a:pt x="20" y="86"/>
                  </a:cubicBezTo>
                  <a:cubicBezTo>
                    <a:pt x="14" y="89"/>
                    <a:pt x="7" y="91"/>
                    <a:pt x="0" y="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8" name="Freeform 284">
              <a:extLst>
                <a:ext uri="{FF2B5EF4-FFF2-40B4-BE49-F238E27FC236}">
                  <a16:creationId xmlns:a16="http://schemas.microsoft.com/office/drawing/2014/main" id="{0D52BAC9-67A4-477A-A0E4-7EBB706D9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5607050"/>
              <a:ext cx="427038" cy="269875"/>
            </a:xfrm>
            <a:custGeom>
              <a:avLst/>
              <a:gdLst>
                <a:gd name="T0" fmla="*/ 0 w 148"/>
                <a:gd name="T1" fmla="*/ 93 h 93"/>
                <a:gd name="T2" fmla="*/ 40 w 148"/>
                <a:gd name="T3" fmla="*/ 75 h 93"/>
                <a:gd name="T4" fmla="*/ 77 w 148"/>
                <a:gd name="T5" fmla="*/ 51 h 93"/>
                <a:gd name="T6" fmla="*/ 112 w 148"/>
                <a:gd name="T7" fmla="*/ 26 h 93"/>
                <a:gd name="T8" fmla="*/ 148 w 148"/>
                <a:gd name="T9" fmla="*/ 0 h 93"/>
                <a:gd name="T10" fmla="*/ 115 w 148"/>
                <a:gd name="T11" fmla="*/ 29 h 93"/>
                <a:gd name="T12" fmla="*/ 80 w 148"/>
                <a:gd name="T13" fmla="*/ 56 h 93"/>
                <a:gd name="T14" fmla="*/ 42 w 148"/>
                <a:gd name="T15" fmla="*/ 79 h 93"/>
                <a:gd name="T16" fmla="*/ 0 w 148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93">
                  <a:moveTo>
                    <a:pt x="0" y="93"/>
                  </a:moveTo>
                  <a:cubicBezTo>
                    <a:pt x="14" y="88"/>
                    <a:pt x="27" y="82"/>
                    <a:pt x="40" y="75"/>
                  </a:cubicBezTo>
                  <a:cubicBezTo>
                    <a:pt x="53" y="68"/>
                    <a:pt x="65" y="60"/>
                    <a:pt x="77" y="51"/>
                  </a:cubicBezTo>
                  <a:cubicBezTo>
                    <a:pt x="89" y="43"/>
                    <a:pt x="101" y="34"/>
                    <a:pt x="112" y="26"/>
                  </a:cubicBezTo>
                  <a:cubicBezTo>
                    <a:pt x="124" y="17"/>
                    <a:pt x="136" y="8"/>
                    <a:pt x="148" y="0"/>
                  </a:cubicBezTo>
                  <a:cubicBezTo>
                    <a:pt x="137" y="10"/>
                    <a:pt x="126" y="20"/>
                    <a:pt x="115" y="29"/>
                  </a:cubicBezTo>
                  <a:cubicBezTo>
                    <a:pt x="104" y="39"/>
                    <a:pt x="92" y="48"/>
                    <a:pt x="80" y="56"/>
                  </a:cubicBezTo>
                  <a:cubicBezTo>
                    <a:pt x="68" y="65"/>
                    <a:pt x="55" y="72"/>
                    <a:pt x="42" y="79"/>
                  </a:cubicBezTo>
                  <a:cubicBezTo>
                    <a:pt x="29" y="85"/>
                    <a:pt x="15" y="91"/>
                    <a:pt x="0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9" name="Freeform 285">
              <a:extLst>
                <a:ext uri="{FF2B5EF4-FFF2-40B4-BE49-F238E27FC236}">
                  <a16:creationId xmlns:a16="http://schemas.microsoft.com/office/drawing/2014/main" id="{AA4090E0-8699-4E48-B418-3731846497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450" y="5064125"/>
              <a:ext cx="217488" cy="134938"/>
            </a:xfrm>
            <a:custGeom>
              <a:avLst/>
              <a:gdLst>
                <a:gd name="T0" fmla="*/ 0 w 75"/>
                <a:gd name="T1" fmla="*/ 0 h 47"/>
                <a:gd name="T2" fmla="*/ 16 w 75"/>
                <a:gd name="T3" fmla="*/ 16 h 47"/>
                <a:gd name="T4" fmla="*/ 34 w 75"/>
                <a:gd name="T5" fmla="*/ 28 h 47"/>
                <a:gd name="T6" fmla="*/ 54 w 75"/>
                <a:gd name="T7" fmla="*/ 38 h 47"/>
                <a:gd name="T8" fmla="*/ 75 w 75"/>
                <a:gd name="T9" fmla="*/ 47 h 47"/>
                <a:gd name="T10" fmla="*/ 53 w 75"/>
                <a:gd name="T11" fmla="*/ 42 h 47"/>
                <a:gd name="T12" fmla="*/ 32 w 75"/>
                <a:gd name="T13" fmla="*/ 33 h 47"/>
                <a:gd name="T14" fmla="*/ 13 w 75"/>
                <a:gd name="T15" fmla="*/ 19 h 47"/>
                <a:gd name="T16" fmla="*/ 0 w 75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47">
                  <a:moveTo>
                    <a:pt x="0" y="0"/>
                  </a:moveTo>
                  <a:cubicBezTo>
                    <a:pt x="5" y="6"/>
                    <a:pt x="11" y="11"/>
                    <a:pt x="16" y="16"/>
                  </a:cubicBezTo>
                  <a:cubicBezTo>
                    <a:pt x="22" y="21"/>
                    <a:pt x="28" y="25"/>
                    <a:pt x="34" y="28"/>
                  </a:cubicBezTo>
                  <a:cubicBezTo>
                    <a:pt x="41" y="32"/>
                    <a:pt x="47" y="35"/>
                    <a:pt x="54" y="38"/>
                  </a:cubicBezTo>
                  <a:cubicBezTo>
                    <a:pt x="61" y="41"/>
                    <a:pt x="68" y="44"/>
                    <a:pt x="75" y="47"/>
                  </a:cubicBezTo>
                  <a:cubicBezTo>
                    <a:pt x="67" y="46"/>
                    <a:pt x="60" y="45"/>
                    <a:pt x="53" y="42"/>
                  </a:cubicBezTo>
                  <a:cubicBezTo>
                    <a:pt x="45" y="40"/>
                    <a:pt x="38" y="37"/>
                    <a:pt x="32" y="33"/>
                  </a:cubicBezTo>
                  <a:cubicBezTo>
                    <a:pt x="25" y="29"/>
                    <a:pt x="19" y="25"/>
                    <a:pt x="13" y="19"/>
                  </a:cubicBezTo>
                  <a:cubicBezTo>
                    <a:pt x="8" y="14"/>
                    <a:pt x="3" y="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0" name="Freeform 286">
              <a:extLst>
                <a:ext uri="{FF2B5EF4-FFF2-40B4-BE49-F238E27FC236}">
                  <a16:creationId xmlns:a16="http://schemas.microsoft.com/office/drawing/2014/main" id="{D7F25542-E032-42DF-BEE0-050CCACF6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7688" y="4927600"/>
              <a:ext cx="84138" cy="344488"/>
            </a:xfrm>
            <a:custGeom>
              <a:avLst/>
              <a:gdLst>
                <a:gd name="T0" fmla="*/ 0 w 29"/>
                <a:gd name="T1" fmla="*/ 119 h 119"/>
                <a:gd name="T2" fmla="*/ 10 w 29"/>
                <a:gd name="T3" fmla="*/ 90 h 119"/>
                <a:gd name="T4" fmla="*/ 18 w 29"/>
                <a:gd name="T5" fmla="*/ 60 h 119"/>
                <a:gd name="T6" fmla="*/ 24 w 29"/>
                <a:gd name="T7" fmla="*/ 30 h 119"/>
                <a:gd name="T8" fmla="*/ 27 w 29"/>
                <a:gd name="T9" fmla="*/ 0 h 119"/>
                <a:gd name="T10" fmla="*/ 28 w 29"/>
                <a:gd name="T11" fmla="*/ 31 h 119"/>
                <a:gd name="T12" fmla="*/ 24 w 29"/>
                <a:gd name="T13" fmla="*/ 62 h 119"/>
                <a:gd name="T14" fmla="*/ 14 w 29"/>
                <a:gd name="T15" fmla="*/ 91 h 119"/>
                <a:gd name="T16" fmla="*/ 0 w 29"/>
                <a:gd name="T1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19">
                  <a:moveTo>
                    <a:pt x="0" y="119"/>
                  </a:moveTo>
                  <a:cubicBezTo>
                    <a:pt x="4" y="109"/>
                    <a:pt x="7" y="100"/>
                    <a:pt x="10" y="90"/>
                  </a:cubicBezTo>
                  <a:cubicBezTo>
                    <a:pt x="13" y="80"/>
                    <a:pt x="16" y="70"/>
                    <a:pt x="18" y="60"/>
                  </a:cubicBezTo>
                  <a:cubicBezTo>
                    <a:pt x="21" y="50"/>
                    <a:pt x="22" y="40"/>
                    <a:pt x="24" y="30"/>
                  </a:cubicBezTo>
                  <a:cubicBezTo>
                    <a:pt x="25" y="20"/>
                    <a:pt x="27" y="10"/>
                    <a:pt x="27" y="0"/>
                  </a:cubicBezTo>
                  <a:cubicBezTo>
                    <a:pt x="29" y="10"/>
                    <a:pt x="29" y="20"/>
                    <a:pt x="28" y="31"/>
                  </a:cubicBezTo>
                  <a:cubicBezTo>
                    <a:pt x="28" y="41"/>
                    <a:pt x="26" y="52"/>
                    <a:pt x="24" y="62"/>
                  </a:cubicBezTo>
                  <a:cubicBezTo>
                    <a:pt x="21" y="72"/>
                    <a:pt x="18" y="82"/>
                    <a:pt x="14" y="91"/>
                  </a:cubicBezTo>
                  <a:cubicBezTo>
                    <a:pt x="11" y="101"/>
                    <a:pt x="6" y="110"/>
                    <a:pt x="0" y="1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1" name="Freeform 287">
              <a:extLst>
                <a:ext uri="{FF2B5EF4-FFF2-40B4-BE49-F238E27FC236}">
                  <a16:creationId xmlns:a16="http://schemas.microsoft.com/office/drawing/2014/main" id="{64774863-2B7C-4DF9-97FC-E760A69D4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0513" y="5419725"/>
              <a:ext cx="384175" cy="133350"/>
            </a:xfrm>
            <a:custGeom>
              <a:avLst/>
              <a:gdLst>
                <a:gd name="T0" fmla="*/ 133 w 133"/>
                <a:gd name="T1" fmla="*/ 46 h 46"/>
                <a:gd name="T2" fmla="*/ 97 w 133"/>
                <a:gd name="T3" fmla="*/ 42 h 46"/>
                <a:gd name="T4" fmla="*/ 63 w 133"/>
                <a:gd name="T5" fmla="*/ 33 h 46"/>
                <a:gd name="T6" fmla="*/ 30 w 133"/>
                <a:gd name="T7" fmla="*/ 19 h 46"/>
                <a:gd name="T8" fmla="*/ 0 w 133"/>
                <a:gd name="T9" fmla="*/ 0 h 46"/>
                <a:gd name="T10" fmla="*/ 32 w 133"/>
                <a:gd name="T11" fmla="*/ 15 h 46"/>
                <a:gd name="T12" fmla="*/ 65 w 133"/>
                <a:gd name="T13" fmla="*/ 28 h 46"/>
                <a:gd name="T14" fmla="*/ 98 w 133"/>
                <a:gd name="T15" fmla="*/ 38 h 46"/>
                <a:gd name="T16" fmla="*/ 133 w 133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46">
                  <a:moveTo>
                    <a:pt x="133" y="46"/>
                  </a:moveTo>
                  <a:cubicBezTo>
                    <a:pt x="121" y="46"/>
                    <a:pt x="109" y="44"/>
                    <a:pt x="97" y="42"/>
                  </a:cubicBezTo>
                  <a:cubicBezTo>
                    <a:pt x="86" y="40"/>
                    <a:pt x="74" y="37"/>
                    <a:pt x="63" y="33"/>
                  </a:cubicBezTo>
                  <a:cubicBezTo>
                    <a:pt x="52" y="29"/>
                    <a:pt x="41" y="24"/>
                    <a:pt x="30" y="19"/>
                  </a:cubicBezTo>
                  <a:cubicBezTo>
                    <a:pt x="20" y="13"/>
                    <a:pt x="9" y="7"/>
                    <a:pt x="0" y="0"/>
                  </a:cubicBezTo>
                  <a:cubicBezTo>
                    <a:pt x="11" y="5"/>
                    <a:pt x="21" y="10"/>
                    <a:pt x="32" y="15"/>
                  </a:cubicBezTo>
                  <a:cubicBezTo>
                    <a:pt x="43" y="19"/>
                    <a:pt x="54" y="24"/>
                    <a:pt x="65" y="28"/>
                  </a:cubicBezTo>
                  <a:cubicBezTo>
                    <a:pt x="76" y="31"/>
                    <a:pt x="87" y="35"/>
                    <a:pt x="98" y="38"/>
                  </a:cubicBezTo>
                  <a:cubicBezTo>
                    <a:pt x="110" y="41"/>
                    <a:pt x="121" y="43"/>
                    <a:pt x="133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2" name="Freeform 288">
              <a:extLst>
                <a:ext uri="{FF2B5EF4-FFF2-40B4-BE49-F238E27FC236}">
                  <a16:creationId xmlns:a16="http://schemas.microsoft.com/office/drawing/2014/main" id="{33322FCA-48EB-4E9B-90A1-3DB98A5DF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1838" y="5229225"/>
              <a:ext cx="73025" cy="454025"/>
            </a:xfrm>
            <a:custGeom>
              <a:avLst/>
              <a:gdLst>
                <a:gd name="T0" fmla="*/ 0 w 25"/>
                <a:gd name="T1" fmla="*/ 157 h 157"/>
                <a:gd name="T2" fmla="*/ 10 w 25"/>
                <a:gd name="T3" fmla="*/ 118 h 157"/>
                <a:gd name="T4" fmla="*/ 17 w 25"/>
                <a:gd name="T5" fmla="*/ 79 h 157"/>
                <a:gd name="T6" fmla="*/ 21 w 25"/>
                <a:gd name="T7" fmla="*/ 40 h 157"/>
                <a:gd name="T8" fmla="*/ 23 w 25"/>
                <a:gd name="T9" fmla="*/ 0 h 157"/>
                <a:gd name="T10" fmla="*/ 25 w 25"/>
                <a:gd name="T11" fmla="*/ 40 h 157"/>
                <a:gd name="T12" fmla="*/ 22 w 25"/>
                <a:gd name="T13" fmla="*/ 80 h 157"/>
                <a:gd name="T14" fmla="*/ 14 w 25"/>
                <a:gd name="T15" fmla="*/ 119 h 157"/>
                <a:gd name="T16" fmla="*/ 0 w 25"/>
                <a:gd name="T17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7">
                  <a:moveTo>
                    <a:pt x="0" y="157"/>
                  </a:moveTo>
                  <a:cubicBezTo>
                    <a:pt x="4" y="144"/>
                    <a:pt x="7" y="131"/>
                    <a:pt x="10" y="118"/>
                  </a:cubicBezTo>
                  <a:cubicBezTo>
                    <a:pt x="13" y="105"/>
                    <a:pt x="15" y="92"/>
                    <a:pt x="17" y="79"/>
                  </a:cubicBezTo>
                  <a:cubicBezTo>
                    <a:pt x="18" y="66"/>
                    <a:pt x="20" y="53"/>
                    <a:pt x="21" y="40"/>
                  </a:cubicBezTo>
                  <a:cubicBezTo>
                    <a:pt x="22" y="26"/>
                    <a:pt x="22" y="13"/>
                    <a:pt x="23" y="0"/>
                  </a:cubicBezTo>
                  <a:cubicBezTo>
                    <a:pt x="25" y="13"/>
                    <a:pt x="25" y="26"/>
                    <a:pt x="25" y="40"/>
                  </a:cubicBezTo>
                  <a:cubicBezTo>
                    <a:pt x="25" y="53"/>
                    <a:pt x="24" y="66"/>
                    <a:pt x="22" y="80"/>
                  </a:cubicBezTo>
                  <a:cubicBezTo>
                    <a:pt x="20" y="93"/>
                    <a:pt x="18" y="106"/>
                    <a:pt x="14" y="119"/>
                  </a:cubicBezTo>
                  <a:cubicBezTo>
                    <a:pt x="11" y="132"/>
                    <a:pt x="6" y="145"/>
                    <a:pt x="0" y="1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3" name="Freeform 289">
              <a:extLst>
                <a:ext uri="{FF2B5EF4-FFF2-40B4-BE49-F238E27FC236}">
                  <a16:creationId xmlns:a16="http://schemas.microsoft.com/office/drawing/2014/main" id="{0517458F-F65E-45CE-A53F-EB5EEB4D4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1013" y="5751513"/>
              <a:ext cx="328613" cy="104775"/>
            </a:xfrm>
            <a:custGeom>
              <a:avLst/>
              <a:gdLst>
                <a:gd name="T0" fmla="*/ 114 w 114"/>
                <a:gd name="T1" fmla="*/ 35 h 36"/>
                <a:gd name="T2" fmla="*/ 83 w 114"/>
                <a:gd name="T3" fmla="*/ 35 h 36"/>
                <a:gd name="T4" fmla="*/ 53 w 114"/>
                <a:gd name="T5" fmla="*/ 28 h 36"/>
                <a:gd name="T6" fmla="*/ 25 w 114"/>
                <a:gd name="T7" fmla="*/ 16 h 36"/>
                <a:gd name="T8" fmla="*/ 0 w 114"/>
                <a:gd name="T9" fmla="*/ 0 h 36"/>
                <a:gd name="T10" fmla="*/ 27 w 114"/>
                <a:gd name="T11" fmla="*/ 12 h 36"/>
                <a:gd name="T12" fmla="*/ 55 w 114"/>
                <a:gd name="T13" fmla="*/ 23 h 36"/>
                <a:gd name="T14" fmla="*/ 84 w 114"/>
                <a:gd name="T15" fmla="*/ 31 h 36"/>
                <a:gd name="T16" fmla="*/ 114 w 114"/>
                <a:gd name="T1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36">
                  <a:moveTo>
                    <a:pt x="114" y="35"/>
                  </a:moveTo>
                  <a:cubicBezTo>
                    <a:pt x="104" y="36"/>
                    <a:pt x="93" y="36"/>
                    <a:pt x="83" y="35"/>
                  </a:cubicBezTo>
                  <a:cubicBezTo>
                    <a:pt x="73" y="34"/>
                    <a:pt x="63" y="31"/>
                    <a:pt x="53" y="28"/>
                  </a:cubicBezTo>
                  <a:cubicBezTo>
                    <a:pt x="44" y="25"/>
                    <a:pt x="34" y="21"/>
                    <a:pt x="25" y="16"/>
                  </a:cubicBezTo>
                  <a:cubicBezTo>
                    <a:pt x="16" y="11"/>
                    <a:pt x="8" y="6"/>
                    <a:pt x="0" y="0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37" y="16"/>
                    <a:pt x="46" y="19"/>
                    <a:pt x="55" y="23"/>
                  </a:cubicBezTo>
                  <a:cubicBezTo>
                    <a:pt x="65" y="26"/>
                    <a:pt x="74" y="29"/>
                    <a:pt x="84" y="31"/>
                  </a:cubicBezTo>
                  <a:cubicBezTo>
                    <a:pt x="94" y="33"/>
                    <a:pt x="104" y="34"/>
                    <a:pt x="11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4" name="Freeform 290">
              <a:extLst>
                <a:ext uri="{FF2B5EF4-FFF2-40B4-BE49-F238E27FC236}">
                  <a16:creationId xmlns:a16="http://schemas.microsoft.com/office/drawing/2014/main" id="{E8DE59E6-32CA-473F-BC19-1779948564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4313" y="6338888"/>
              <a:ext cx="1222375" cy="688975"/>
            </a:xfrm>
            <a:custGeom>
              <a:avLst/>
              <a:gdLst>
                <a:gd name="T0" fmla="*/ 770 w 770"/>
                <a:gd name="T1" fmla="*/ 0 h 434"/>
                <a:gd name="T2" fmla="*/ 681 w 770"/>
                <a:gd name="T3" fmla="*/ 434 h 434"/>
                <a:gd name="T4" fmla="*/ 121 w 770"/>
                <a:gd name="T5" fmla="*/ 434 h 434"/>
                <a:gd name="T6" fmla="*/ 0 w 770"/>
                <a:gd name="T7" fmla="*/ 0 h 434"/>
                <a:gd name="T8" fmla="*/ 770 w 770"/>
                <a:gd name="T9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0" h="434">
                  <a:moveTo>
                    <a:pt x="770" y="0"/>
                  </a:moveTo>
                  <a:lnTo>
                    <a:pt x="681" y="434"/>
                  </a:lnTo>
                  <a:lnTo>
                    <a:pt x="121" y="434"/>
                  </a:lnTo>
                  <a:lnTo>
                    <a:pt x="0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5" name="Freeform 291">
              <a:extLst>
                <a:ext uri="{FF2B5EF4-FFF2-40B4-BE49-F238E27FC236}">
                  <a16:creationId xmlns:a16="http://schemas.microsoft.com/office/drawing/2014/main" id="{394AAE63-A080-46AB-9C8C-832ABC8CD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7138" y="6338888"/>
              <a:ext cx="209550" cy="688975"/>
            </a:xfrm>
            <a:custGeom>
              <a:avLst/>
              <a:gdLst>
                <a:gd name="T0" fmla="*/ 132 w 132"/>
                <a:gd name="T1" fmla="*/ 0 h 434"/>
                <a:gd name="T2" fmla="*/ 43 w 132"/>
                <a:gd name="T3" fmla="*/ 434 h 434"/>
                <a:gd name="T4" fmla="*/ 0 w 132"/>
                <a:gd name="T5" fmla="*/ 434 h 434"/>
                <a:gd name="T6" fmla="*/ 87 w 132"/>
                <a:gd name="T7" fmla="*/ 0 h 434"/>
                <a:gd name="T8" fmla="*/ 132 w 132"/>
                <a:gd name="T9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434">
                  <a:moveTo>
                    <a:pt x="132" y="0"/>
                  </a:moveTo>
                  <a:lnTo>
                    <a:pt x="43" y="434"/>
                  </a:lnTo>
                  <a:lnTo>
                    <a:pt x="0" y="434"/>
                  </a:lnTo>
                  <a:lnTo>
                    <a:pt x="87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031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46" name="Group 445">
            <a:extLst>
              <a:ext uri="{FF2B5EF4-FFF2-40B4-BE49-F238E27FC236}">
                <a16:creationId xmlns:a16="http://schemas.microsoft.com/office/drawing/2014/main" id="{EF401CC7-3EB3-4BD0-B479-97BFDD0F4156}"/>
              </a:ext>
            </a:extLst>
          </p:cNvPr>
          <p:cNvGrpSpPr/>
          <p:nvPr/>
        </p:nvGrpSpPr>
        <p:grpSpPr>
          <a:xfrm>
            <a:off x="6995776" y="7604247"/>
            <a:ext cx="1687102" cy="3050157"/>
            <a:chOff x="13387388" y="6061075"/>
            <a:chExt cx="2082800" cy="3765550"/>
          </a:xfrm>
        </p:grpSpPr>
        <p:sp>
          <p:nvSpPr>
            <p:cNvPr id="447" name="Freeform 380">
              <a:extLst>
                <a:ext uri="{FF2B5EF4-FFF2-40B4-BE49-F238E27FC236}">
                  <a16:creationId xmlns:a16="http://schemas.microsoft.com/office/drawing/2014/main" id="{57704D2E-B5DA-47A6-8A95-75D30A4BC5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87388" y="6061075"/>
              <a:ext cx="2082800" cy="3765550"/>
            </a:xfrm>
            <a:custGeom>
              <a:avLst/>
              <a:gdLst>
                <a:gd name="T0" fmla="*/ 276 w 721"/>
                <a:gd name="T1" fmla="*/ 598 h 1302"/>
                <a:gd name="T2" fmla="*/ 248 w 721"/>
                <a:gd name="T3" fmla="*/ 426 h 1302"/>
                <a:gd name="T4" fmla="*/ 361 w 721"/>
                <a:gd name="T5" fmla="*/ 246 h 1302"/>
                <a:gd name="T6" fmla="*/ 326 w 721"/>
                <a:gd name="T7" fmla="*/ 137 h 1302"/>
                <a:gd name="T8" fmla="*/ 471 w 721"/>
                <a:gd name="T9" fmla="*/ 4 h 1302"/>
                <a:gd name="T10" fmla="*/ 605 w 721"/>
                <a:gd name="T11" fmla="*/ 148 h 1302"/>
                <a:gd name="T12" fmla="*/ 579 w 721"/>
                <a:gd name="T13" fmla="*/ 224 h 1302"/>
                <a:gd name="T14" fmla="*/ 696 w 721"/>
                <a:gd name="T15" fmla="*/ 442 h 1302"/>
                <a:gd name="T16" fmla="*/ 578 w 721"/>
                <a:gd name="T17" fmla="*/ 673 h 1302"/>
                <a:gd name="T18" fmla="*/ 659 w 721"/>
                <a:gd name="T19" fmla="*/ 936 h 1302"/>
                <a:gd name="T20" fmla="*/ 257 w 721"/>
                <a:gd name="T21" fmla="*/ 1250 h 1302"/>
                <a:gd name="T22" fmla="*/ 52 w 721"/>
                <a:gd name="T23" fmla="*/ 818 h 1302"/>
                <a:gd name="T24" fmla="*/ 276 w 721"/>
                <a:gd name="T25" fmla="*/ 598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1" h="1302">
                  <a:moveTo>
                    <a:pt x="276" y="598"/>
                  </a:moveTo>
                  <a:cubicBezTo>
                    <a:pt x="295" y="512"/>
                    <a:pt x="235" y="530"/>
                    <a:pt x="248" y="426"/>
                  </a:cubicBezTo>
                  <a:cubicBezTo>
                    <a:pt x="260" y="335"/>
                    <a:pt x="354" y="295"/>
                    <a:pt x="361" y="246"/>
                  </a:cubicBezTo>
                  <a:cubicBezTo>
                    <a:pt x="369" y="197"/>
                    <a:pt x="325" y="165"/>
                    <a:pt x="326" y="137"/>
                  </a:cubicBezTo>
                  <a:cubicBezTo>
                    <a:pt x="329" y="60"/>
                    <a:pt x="394" y="0"/>
                    <a:pt x="471" y="4"/>
                  </a:cubicBezTo>
                  <a:cubicBezTo>
                    <a:pt x="548" y="7"/>
                    <a:pt x="608" y="72"/>
                    <a:pt x="605" y="148"/>
                  </a:cubicBezTo>
                  <a:cubicBezTo>
                    <a:pt x="604" y="177"/>
                    <a:pt x="585" y="181"/>
                    <a:pt x="579" y="224"/>
                  </a:cubicBezTo>
                  <a:cubicBezTo>
                    <a:pt x="572" y="267"/>
                    <a:pt x="721" y="353"/>
                    <a:pt x="696" y="442"/>
                  </a:cubicBezTo>
                  <a:cubicBezTo>
                    <a:pt x="672" y="531"/>
                    <a:pt x="586" y="563"/>
                    <a:pt x="578" y="673"/>
                  </a:cubicBezTo>
                  <a:cubicBezTo>
                    <a:pt x="573" y="754"/>
                    <a:pt x="677" y="802"/>
                    <a:pt x="659" y="936"/>
                  </a:cubicBezTo>
                  <a:cubicBezTo>
                    <a:pt x="631" y="1154"/>
                    <a:pt x="453" y="1302"/>
                    <a:pt x="257" y="1250"/>
                  </a:cubicBezTo>
                  <a:cubicBezTo>
                    <a:pt x="61" y="1197"/>
                    <a:pt x="0" y="1015"/>
                    <a:pt x="52" y="818"/>
                  </a:cubicBezTo>
                  <a:cubicBezTo>
                    <a:pt x="87" y="688"/>
                    <a:pt x="258" y="685"/>
                    <a:pt x="276" y="598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8" name="Freeform 381">
              <a:extLst>
                <a:ext uri="{FF2B5EF4-FFF2-40B4-BE49-F238E27FC236}">
                  <a16:creationId xmlns:a16="http://schemas.microsoft.com/office/drawing/2014/main" id="{EE594278-600B-4BFB-B2DF-E4E0AD27F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28763" y="6454775"/>
              <a:ext cx="546100" cy="2871788"/>
            </a:xfrm>
            <a:custGeom>
              <a:avLst/>
              <a:gdLst>
                <a:gd name="T0" fmla="*/ 187 w 189"/>
                <a:gd name="T1" fmla="*/ 0 h 993"/>
                <a:gd name="T2" fmla="*/ 184 w 189"/>
                <a:gd name="T3" fmla="*/ 127 h 993"/>
                <a:gd name="T4" fmla="*/ 177 w 189"/>
                <a:gd name="T5" fmla="*/ 254 h 993"/>
                <a:gd name="T6" fmla="*/ 164 w 189"/>
                <a:gd name="T7" fmla="*/ 381 h 993"/>
                <a:gd name="T8" fmla="*/ 146 w 189"/>
                <a:gd name="T9" fmla="*/ 507 h 993"/>
                <a:gd name="T10" fmla="*/ 122 w 189"/>
                <a:gd name="T11" fmla="*/ 632 h 993"/>
                <a:gd name="T12" fmla="*/ 91 w 189"/>
                <a:gd name="T13" fmla="*/ 756 h 993"/>
                <a:gd name="T14" fmla="*/ 51 w 189"/>
                <a:gd name="T15" fmla="*/ 877 h 993"/>
                <a:gd name="T16" fmla="*/ 0 w 189"/>
                <a:gd name="T17" fmla="*/ 993 h 993"/>
                <a:gd name="T18" fmla="*/ 53 w 189"/>
                <a:gd name="T19" fmla="*/ 878 h 993"/>
                <a:gd name="T20" fmla="*/ 95 w 189"/>
                <a:gd name="T21" fmla="*/ 757 h 993"/>
                <a:gd name="T22" fmla="*/ 127 w 189"/>
                <a:gd name="T23" fmla="*/ 633 h 993"/>
                <a:gd name="T24" fmla="*/ 152 w 189"/>
                <a:gd name="T25" fmla="*/ 508 h 993"/>
                <a:gd name="T26" fmla="*/ 181 w 189"/>
                <a:gd name="T27" fmla="*/ 255 h 993"/>
                <a:gd name="T28" fmla="*/ 187 w 189"/>
                <a:gd name="T29" fmla="*/ 0 h 9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9" h="993">
                  <a:moveTo>
                    <a:pt x="187" y="0"/>
                  </a:moveTo>
                  <a:cubicBezTo>
                    <a:pt x="187" y="42"/>
                    <a:pt x="186" y="85"/>
                    <a:pt x="184" y="127"/>
                  </a:cubicBezTo>
                  <a:cubicBezTo>
                    <a:pt x="182" y="169"/>
                    <a:pt x="180" y="212"/>
                    <a:pt x="177" y="254"/>
                  </a:cubicBezTo>
                  <a:cubicBezTo>
                    <a:pt x="173" y="297"/>
                    <a:pt x="169" y="339"/>
                    <a:pt x="164" y="381"/>
                  </a:cubicBezTo>
                  <a:cubicBezTo>
                    <a:pt x="159" y="423"/>
                    <a:pt x="153" y="465"/>
                    <a:pt x="146" y="507"/>
                  </a:cubicBezTo>
                  <a:cubicBezTo>
                    <a:pt x="139" y="549"/>
                    <a:pt x="131" y="591"/>
                    <a:pt x="122" y="632"/>
                  </a:cubicBezTo>
                  <a:cubicBezTo>
                    <a:pt x="113" y="674"/>
                    <a:pt x="103" y="715"/>
                    <a:pt x="91" y="756"/>
                  </a:cubicBezTo>
                  <a:cubicBezTo>
                    <a:pt x="79" y="796"/>
                    <a:pt x="66" y="837"/>
                    <a:pt x="51" y="877"/>
                  </a:cubicBezTo>
                  <a:cubicBezTo>
                    <a:pt x="36" y="916"/>
                    <a:pt x="19" y="955"/>
                    <a:pt x="0" y="993"/>
                  </a:cubicBezTo>
                  <a:cubicBezTo>
                    <a:pt x="20" y="956"/>
                    <a:pt x="37" y="917"/>
                    <a:pt x="53" y="878"/>
                  </a:cubicBezTo>
                  <a:cubicBezTo>
                    <a:pt x="69" y="838"/>
                    <a:pt x="83" y="798"/>
                    <a:pt x="95" y="757"/>
                  </a:cubicBezTo>
                  <a:cubicBezTo>
                    <a:pt x="107" y="716"/>
                    <a:pt x="118" y="675"/>
                    <a:pt x="127" y="633"/>
                  </a:cubicBezTo>
                  <a:cubicBezTo>
                    <a:pt x="136" y="592"/>
                    <a:pt x="145" y="550"/>
                    <a:pt x="152" y="508"/>
                  </a:cubicBezTo>
                  <a:cubicBezTo>
                    <a:pt x="165" y="424"/>
                    <a:pt x="175" y="339"/>
                    <a:pt x="181" y="255"/>
                  </a:cubicBezTo>
                  <a:cubicBezTo>
                    <a:pt x="186" y="170"/>
                    <a:pt x="189" y="85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9" name="Freeform 382">
              <a:extLst>
                <a:ext uri="{FF2B5EF4-FFF2-40B4-BE49-F238E27FC236}">
                  <a16:creationId xmlns:a16="http://schemas.microsoft.com/office/drawing/2014/main" id="{17B4A6B4-24C3-4015-A273-BFA84CC2D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03400" y="6708775"/>
              <a:ext cx="250825" cy="309563"/>
            </a:xfrm>
            <a:custGeom>
              <a:avLst/>
              <a:gdLst>
                <a:gd name="T0" fmla="*/ 87 w 87"/>
                <a:gd name="T1" fmla="*/ 107 h 107"/>
                <a:gd name="T2" fmla="*/ 41 w 87"/>
                <a:gd name="T3" fmla="*/ 56 h 107"/>
                <a:gd name="T4" fmla="*/ 35 w 87"/>
                <a:gd name="T5" fmla="*/ 49 h 107"/>
                <a:gd name="T6" fmla="*/ 30 w 87"/>
                <a:gd name="T7" fmla="*/ 42 h 107"/>
                <a:gd name="T8" fmla="*/ 19 w 87"/>
                <a:gd name="T9" fmla="*/ 29 h 107"/>
                <a:gd name="T10" fmla="*/ 0 w 87"/>
                <a:gd name="T11" fmla="*/ 0 h 107"/>
                <a:gd name="T12" fmla="*/ 16 w 87"/>
                <a:gd name="T13" fmla="*/ 31 h 107"/>
                <a:gd name="T14" fmla="*/ 37 w 87"/>
                <a:gd name="T15" fmla="*/ 59 h 107"/>
                <a:gd name="T16" fmla="*/ 61 w 87"/>
                <a:gd name="T17" fmla="*/ 85 h 107"/>
                <a:gd name="T18" fmla="*/ 87 w 87"/>
                <a:gd name="T1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107">
                  <a:moveTo>
                    <a:pt x="87" y="107"/>
                  </a:moveTo>
                  <a:cubicBezTo>
                    <a:pt x="71" y="90"/>
                    <a:pt x="56" y="73"/>
                    <a:pt x="41" y="56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6" y="38"/>
                    <a:pt x="23" y="33"/>
                    <a:pt x="19" y="29"/>
                  </a:cubicBezTo>
                  <a:cubicBezTo>
                    <a:pt x="12" y="19"/>
                    <a:pt x="6" y="10"/>
                    <a:pt x="0" y="0"/>
                  </a:cubicBezTo>
                  <a:cubicBezTo>
                    <a:pt x="4" y="11"/>
                    <a:pt x="9" y="21"/>
                    <a:pt x="16" y="31"/>
                  </a:cubicBezTo>
                  <a:cubicBezTo>
                    <a:pt x="22" y="41"/>
                    <a:pt x="29" y="50"/>
                    <a:pt x="37" y="59"/>
                  </a:cubicBezTo>
                  <a:cubicBezTo>
                    <a:pt x="44" y="68"/>
                    <a:pt x="52" y="77"/>
                    <a:pt x="61" y="85"/>
                  </a:cubicBezTo>
                  <a:cubicBezTo>
                    <a:pt x="69" y="93"/>
                    <a:pt x="78" y="100"/>
                    <a:pt x="87" y="1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0" name="Freeform 383">
              <a:extLst>
                <a:ext uri="{FF2B5EF4-FFF2-40B4-BE49-F238E27FC236}">
                  <a16:creationId xmlns:a16="http://schemas.microsoft.com/office/drawing/2014/main" id="{164A0E51-0B3B-4D55-B961-CA5E0C8BFA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97050" y="6838950"/>
              <a:ext cx="254000" cy="309563"/>
            </a:xfrm>
            <a:custGeom>
              <a:avLst/>
              <a:gdLst>
                <a:gd name="T0" fmla="*/ 88 w 88"/>
                <a:gd name="T1" fmla="*/ 107 h 107"/>
                <a:gd name="T2" fmla="*/ 41 w 88"/>
                <a:gd name="T3" fmla="*/ 56 h 107"/>
                <a:gd name="T4" fmla="*/ 35 w 88"/>
                <a:gd name="T5" fmla="*/ 49 h 107"/>
                <a:gd name="T6" fmla="*/ 30 w 88"/>
                <a:gd name="T7" fmla="*/ 42 h 107"/>
                <a:gd name="T8" fmla="*/ 19 w 88"/>
                <a:gd name="T9" fmla="*/ 29 h 107"/>
                <a:gd name="T10" fmla="*/ 0 w 88"/>
                <a:gd name="T11" fmla="*/ 0 h 107"/>
                <a:gd name="T12" fmla="*/ 16 w 88"/>
                <a:gd name="T13" fmla="*/ 31 h 107"/>
                <a:gd name="T14" fmla="*/ 37 w 88"/>
                <a:gd name="T15" fmla="*/ 59 h 107"/>
                <a:gd name="T16" fmla="*/ 61 w 88"/>
                <a:gd name="T17" fmla="*/ 85 h 107"/>
                <a:gd name="T18" fmla="*/ 88 w 88"/>
                <a:gd name="T1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107">
                  <a:moveTo>
                    <a:pt x="88" y="107"/>
                  </a:moveTo>
                  <a:cubicBezTo>
                    <a:pt x="72" y="90"/>
                    <a:pt x="56" y="73"/>
                    <a:pt x="41" y="56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6" y="38"/>
                    <a:pt x="23" y="33"/>
                    <a:pt x="19" y="29"/>
                  </a:cubicBezTo>
                  <a:cubicBezTo>
                    <a:pt x="13" y="19"/>
                    <a:pt x="6" y="10"/>
                    <a:pt x="0" y="0"/>
                  </a:cubicBezTo>
                  <a:cubicBezTo>
                    <a:pt x="4" y="11"/>
                    <a:pt x="10" y="21"/>
                    <a:pt x="16" y="31"/>
                  </a:cubicBezTo>
                  <a:cubicBezTo>
                    <a:pt x="22" y="41"/>
                    <a:pt x="29" y="50"/>
                    <a:pt x="37" y="59"/>
                  </a:cubicBezTo>
                  <a:cubicBezTo>
                    <a:pt x="44" y="68"/>
                    <a:pt x="52" y="77"/>
                    <a:pt x="61" y="85"/>
                  </a:cubicBezTo>
                  <a:cubicBezTo>
                    <a:pt x="69" y="93"/>
                    <a:pt x="78" y="100"/>
                    <a:pt x="88" y="1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1" name="Freeform 384">
              <a:extLst>
                <a:ext uri="{FF2B5EF4-FFF2-40B4-BE49-F238E27FC236}">
                  <a16:creationId xmlns:a16="http://schemas.microsoft.com/office/drawing/2014/main" id="{FDAC4252-6D1B-4239-9F5C-661051FAB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04975" y="7605713"/>
              <a:ext cx="254000" cy="309563"/>
            </a:xfrm>
            <a:custGeom>
              <a:avLst/>
              <a:gdLst>
                <a:gd name="T0" fmla="*/ 88 w 88"/>
                <a:gd name="T1" fmla="*/ 107 h 107"/>
                <a:gd name="T2" fmla="*/ 42 w 88"/>
                <a:gd name="T3" fmla="*/ 56 h 107"/>
                <a:gd name="T4" fmla="*/ 36 w 88"/>
                <a:gd name="T5" fmla="*/ 49 h 107"/>
                <a:gd name="T6" fmla="*/ 31 w 88"/>
                <a:gd name="T7" fmla="*/ 42 h 107"/>
                <a:gd name="T8" fmla="*/ 20 w 88"/>
                <a:gd name="T9" fmla="*/ 29 h 107"/>
                <a:gd name="T10" fmla="*/ 0 w 88"/>
                <a:gd name="T11" fmla="*/ 0 h 107"/>
                <a:gd name="T12" fmla="*/ 17 w 88"/>
                <a:gd name="T13" fmla="*/ 31 h 107"/>
                <a:gd name="T14" fmla="*/ 38 w 88"/>
                <a:gd name="T15" fmla="*/ 59 h 107"/>
                <a:gd name="T16" fmla="*/ 62 w 88"/>
                <a:gd name="T17" fmla="*/ 85 h 107"/>
                <a:gd name="T18" fmla="*/ 88 w 88"/>
                <a:gd name="T1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107">
                  <a:moveTo>
                    <a:pt x="88" y="107"/>
                  </a:moveTo>
                  <a:cubicBezTo>
                    <a:pt x="72" y="90"/>
                    <a:pt x="57" y="73"/>
                    <a:pt x="42" y="56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27" y="38"/>
                    <a:pt x="24" y="33"/>
                    <a:pt x="20" y="29"/>
                  </a:cubicBezTo>
                  <a:cubicBezTo>
                    <a:pt x="13" y="19"/>
                    <a:pt x="7" y="10"/>
                    <a:pt x="0" y="0"/>
                  </a:cubicBezTo>
                  <a:cubicBezTo>
                    <a:pt x="5" y="11"/>
                    <a:pt x="10" y="21"/>
                    <a:pt x="17" y="31"/>
                  </a:cubicBezTo>
                  <a:cubicBezTo>
                    <a:pt x="23" y="41"/>
                    <a:pt x="30" y="50"/>
                    <a:pt x="38" y="59"/>
                  </a:cubicBezTo>
                  <a:cubicBezTo>
                    <a:pt x="45" y="68"/>
                    <a:pt x="53" y="77"/>
                    <a:pt x="62" y="85"/>
                  </a:cubicBezTo>
                  <a:cubicBezTo>
                    <a:pt x="70" y="93"/>
                    <a:pt x="79" y="100"/>
                    <a:pt x="88" y="1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2" name="Freeform 385">
              <a:extLst>
                <a:ext uri="{FF2B5EF4-FFF2-40B4-BE49-F238E27FC236}">
                  <a16:creationId xmlns:a16="http://schemas.microsoft.com/office/drawing/2014/main" id="{38829E00-6529-4AE0-88FE-4E5F88465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4338" y="7721600"/>
              <a:ext cx="254000" cy="309563"/>
            </a:xfrm>
            <a:custGeom>
              <a:avLst/>
              <a:gdLst>
                <a:gd name="T0" fmla="*/ 88 w 88"/>
                <a:gd name="T1" fmla="*/ 107 h 107"/>
                <a:gd name="T2" fmla="*/ 42 w 88"/>
                <a:gd name="T3" fmla="*/ 56 h 107"/>
                <a:gd name="T4" fmla="*/ 36 w 88"/>
                <a:gd name="T5" fmla="*/ 49 h 107"/>
                <a:gd name="T6" fmla="*/ 31 w 88"/>
                <a:gd name="T7" fmla="*/ 42 h 107"/>
                <a:gd name="T8" fmla="*/ 20 w 88"/>
                <a:gd name="T9" fmla="*/ 29 h 107"/>
                <a:gd name="T10" fmla="*/ 0 w 88"/>
                <a:gd name="T11" fmla="*/ 0 h 107"/>
                <a:gd name="T12" fmla="*/ 17 w 88"/>
                <a:gd name="T13" fmla="*/ 31 h 107"/>
                <a:gd name="T14" fmla="*/ 38 w 88"/>
                <a:gd name="T15" fmla="*/ 59 h 107"/>
                <a:gd name="T16" fmla="*/ 62 w 88"/>
                <a:gd name="T17" fmla="*/ 85 h 107"/>
                <a:gd name="T18" fmla="*/ 88 w 88"/>
                <a:gd name="T1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107">
                  <a:moveTo>
                    <a:pt x="88" y="107"/>
                  </a:moveTo>
                  <a:cubicBezTo>
                    <a:pt x="72" y="90"/>
                    <a:pt x="56" y="73"/>
                    <a:pt x="42" y="56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27" y="38"/>
                    <a:pt x="24" y="33"/>
                    <a:pt x="20" y="29"/>
                  </a:cubicBezTo>
                  <a:cubicBezTo>
                    <a:pt x="13" y="19"/>
                    <a:pt x="7" y="10"/>
                    <a:pt x="0" y="0"/>
                  </a:cubicBezTo>
                  <a:cubicBezTo>
                    <a:pt x="5" y="11"/>
                    <a:pt x="10" y="21"/>
                    <a:pt x="17" y="31"/>
                  </a:cubicBezTo>
                  <a:cubicBezTo>
                    <a:pt x="23" y="41"/>
                    <a:pt x="30" y="50"/>
                    <a:pt x="38" y="59"/>
                  </a:cubicBezTo>
                  <a:cubicBezTo>
                    <a:pt x="45" y="68"/>
                    <a:pt x="53" y="77"/>
                    <a:pt x="62" y="85"/>
                  </a:cubicBezTo>
                  <a:cubicBezTo>
                    <a:pt x="70" y="93"/>
                    <a:pt x="79" y="100"/>
                    <a:pt x="88" y="1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3" name="Freeform 386">
              <a:extLst>
                <a:ext uri="{FF2B5EF4-FFF2-40B4-BE49-F238E27FC236}">
                  <a16:creationId xmlns:a16="http://schemas.microsoft.com/office/drawing/2014/main" id="{84C35069-E82F-46C8-8E74-7A99CD3EE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16125" y="7270750"/>
              <a:ext cx="488950" cy="222250"/>
            </a:xfrm>
            <a:custGeom>
              <a:avLst/>
              <a:gdLst>
                <a:gd name="T0" fmla="*/ 169 w 169"/>
                <a:gd name="T1" fmla="*/ 0 h 77"/>
                <a:gd name="T2" fmla="*/ 129 w 169"/>
                <a:gd name="T3" fmla="*/ 24 h 77"/>
                <a:gd name="T4" fmla="*/ 88 w 169"/>
                <a:gd name="T5" fmla="*/ 46 h 77"/>
                <a:gd name="T6" fmla="*/ 67 w 169"/>
                <a:gd name="T7" fmla="*/ 55 h 77"/>
                <a:gd name="T8" fmla="*/ 56 w 169"/>
                <a:gd name="T9" fmla="*/ 59 h 77"/>
                <a:gd name="T10" fmla="*/ 50 w 169"/>
                <a:gd name="T11" fmla="*/ 61 h 77"/>
                <a:gd name="T12" fmla="*/ 45 w 169"/>
                <a:gd name="T13" fmla="*/ 63 h 77"/>
                <a:gd name="T14" fmla="*/ 34 w 169"/>
                <a:gd name="T15" fmla="*/ 67 h 77"/>
                <a:gd name="T16" fmla="*/ 23 w 169"/>
                <a:gd name="T17" fmla="*/ 71 h 77"/>
                <a:gd name="T18" fmla="*/ 17 w 169"/>
                <a:gd name="T19" fmla="*/ 72 h 77"/>
                <a:gd name="T20" fmla="*/ 11 w 169"/>
                <a:gd name="T21" fmla="*/ 74 h 77"/>
                <a:gd name="T22" fmla="*/ 0 w 169"/>
                <a:gd name="T23" fmla="*/ 77 h 77"/>
                <a:gd name="T24" fmla="*/ 46 w 169"/>
                <a:gd name="T25" fmla="*/ 67 h 77"/>
                <a:gd name="T26" fmla="*/ 52 w 169"/>
                <a:gd name="T27" fmla="*/ 66 h 77"/>
                <a:gd name="T28" fmla="*/ 57 w 169"/>
                <a:gd name="T29" fmla="*/ 64 h 77"/>
                <a:gd name="T30" fmla="*/ 68 w 169"/>
                <a:gd name="T31" fmla="*/ 60 h 77"/>
                <a:gd name="T32" fmla="*/ 90 w 169"/>
                <a:gd name="T33" fmla="*/ 51 h 77"/>
                <a:gd name="T34" fmla="*/ 131 w 169"/>
                <a:gd name="T35" fmla="*/ 28 h 77"/>
                <a:gd name="T36" fmla="*/ 169 w 169"/>
                <a:gd name="T3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9" h="77">
                  <a:moveTo>
                    <a:pt x="169" y="0"/>
                  </a:moveTo>
                  <a:cubicBezTo>
                    <a:pt x="156" y="9"/>
                    <a:pt x="143" y="17"/>
                    <a:pt x="129" y="24"/>
                  </a:cubicBezTo>
                  <a:cubicBezTo>
                    <a:pt x="116" y="32"/>
                    <a:pt x="102" y="39"/>
                    <a:pt x="88" y="46"/>
                  </a:cubicBezTo>
                  <a:cubicBezTo>
                    <a:pt x="81" y="49"/>
                    <a:pt x="74" y="52"/>
                    <a:pt x="67" y="55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45" y="63"/>
                    <a:pt x="45" y="63"/>
                    <a:pt x="45" y="63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1" y="71"/>
                    <a:pt x="19" y="72"/>
                    <a:pt x="17" y="72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8" y="75"/>
                    <a:pt x="4" y="76"/>
                    <a:pt x="0" y="77"/>
                  </a:cubicBezTo>
                  <a:cubicBezTo>
                    <a:pt x="16" y="75"/>
                    <a:pt x="31" y="72"/>
                    <a:pt x="46" y="67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7" y="64"/>
                    <a:pt x="57" y="64"/>
                    <a:pt x="57" y="64"/>
                  </a:cubicBezTo>
                  <a:cubicBezTo>
                    <a:pt x="68" y="60"/>
                    <a:pt x="68" y="60"/>
                    <a:pt x="68" y="60"/>
                  </a:cubicBezTo>
                  <a:cubicBezTo>
                    <a:pt x="76" y="57"/>
                    <a:pt x="83" y="54"/>
                    <a:pt x="90" y="51"/>
                  </a:cubicBezTo>
                  <a:cubicBezTo>
                    <a:pt x="104" y="44"/>
                    <a:pt x="118" y="37"/>
                    <a:pt x="131" y="28"/>
                  </a:cubicBezTo>
                  <a:cubicBezTo>
                    <a:pt x="145" y="20"/>
                    <a:pt x="157" y="10"/>
                    <a:pt x="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4" name="Freeform 387">
              <a:extLst>
                <a:ext uri="{FF2B5EF4-FFF2-40B4-BE49-F238E27FC236}">
                  <a16:creationId xmlns:a16="http://schemas.microsoft.com/office/drawing/2014/main" id="{58297CF9-6FC1-40E2-8D41-EE361746E7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08188" y="7264400"/>
              <a:ext cx="630238" cy="309563"/>
            </a:xfrm>
            <a:custGeom>
              <a:avLst/>
              <a:gdLst>
                <a:gd name="T0" fmla="*/ 218 w 218"/>
                <a:gd name="T1" fmla="*/ 0 h 107"/>
                <a:gd name="T2" fmla="*/ 192 w 218"/>
                <a:gd name="T3" fmla="*/ 16 h 107"/>
                <a:gd name="T4" fmla="*/ 179 w 218"/>
                <a:gd name="T5" fmla="*/ 24 h 107"/>
                <a:gd name="T6" fmla="*/ 166 w 218"/>
                <a:gd name="T7" fmla="*/ 32 h 107"/>
                <a:gd name="T8" fmla="*/ 153 w 218"/>
                <a:gd name="T9" fmla="*/ 40 h 107"/>
                <a:gd name="T10" fmla="*/ 139 w 218"/>
                <a:gd name="T11" fmla="*/ 47 h 107"/>
                <a:gd name="T12" fmla="*/ 126 w 218"/>
                <a:gd name="T13" fmla="*/ 54 h 107"/>
                <a:gd name="T14" fmla="*/ 113 w 218"/>
                <a:gd name="T15" fmla="*/ 62 h 107"/>
                <a:gd name="T16" fmla="*/ 99 w 218"/>
                <a:gd name="T17" fmla="*/ 68 h 107"/>
                <a:gd name="T18" fmla="*/ 92 w 218"/>
                <a:gd name="T19" fmla="*/ 72 h 107"/>
                <a:gd name="T20" fmla="*/ 85 w 218"/>
                <a:gd name="T21" fmla="*/ 75 h 107"/>
                <a:gd name="T22" fmla="*/ 71 w 218"/>
                <a:gd name="T23" fmla="*/ 81 h 107"/>
                <a:gd name="T24" fmla="*/ 58 w 218"/>
                <a:gd name="T25" fmla="*/ 87 h 107"/>
                <a:gd name="T26" fmla="*/ 0 w 218"/>
                <a:gd name="T27" fmla="*/ 107 h 107"/>
                <a:gd name="T28" fmla="*/ 59 w 218"/>
                <a:gd name="T29" fmla="*/ 91 h 107"/>
                <a:gd name="T30" fmla="*/ 115 w 218"/>
                <a:gd name="T31" fmla="*/ 66 h 107"/>
                <a:gd name="T32" fmla="*/ 168 w 218"/>
                <a:gd name="T33" fmla="*/ 35 h 107"/>
                <a:gd name="T34" fmla="*/ 218 w 218"/>
                <a:gd name="T3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8" h="107">
                  <a:moveTo>
                    <a:pt x="218" y="0"/>
                  </a:moveTo>
                  <a:cubicBezTo>
                    <a:pt x="209" y="5"/>
                    <a:pt x="201" y="11"/>
                    <a:pt x="192" y="16"/>
                  </a:cubicBezTo>
                  <a:cubicBezTo>
                    <a:pt x="187" y="19"/>
                    <a:pt x="183" y="21"/>
                    <a:pt x="179" y="24"/>
                  </a:cubicBezTo>
                  <a:cubicBezTo>
                    <a:pt x="174" y="27"/>
                    <a:pt x="170" y="29"/>
                    <a:pt x="166" y="32"/>
                  </a:cubicBezTo>
                  <a:cubicBezTo>
                    <a:pt x="161" y="35"/>
                    <a:pt x="157" y="37"/>
                    <a:pt x="153" y="40"/>
                  </a:cubicBezTo>
                  <a:cubicBezTo>
                    <a:pt x="148" y="42"/>
                    <a:pt x="144" y="45"/>
                    <a:pt x="139" y="47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08" y="64"/>
                    <a:pt x="103" y="66"/>
                    <a:pt x="99" y="68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1" y="77"/>
                    <a:pt x="76" y="79"/>
                    <a:pt x="71" y="81"/>
                  </a:cubicBezTo>
                  <a:cubicBezTo>
                    <a:pt x="58" y="87"/>
                    <a:pt x="58" y="87"/>
                    <a:pt x="58" y="87"/>
                  </a:cubicBezTo>
                  <a:cubicBezTo>
                    <a:pt x="39" y="95"/>
                    <a:pt x="20" y="102"/>
                    <a:pt x="0" y="107"/>
                  </a:cubicBezTo>
                  <a:cubicBezTo>
                    <a:pt x="20" y="104"/>
                    <a:pt x="40" y="98"/>
                    <a:pt x="59" y="91"/>
                  </a:cubicBezTo>
                  <a:cubicBezTo>
                    <a:pt x="78" y="84"/>
                    <a:pt x="97" y="76"/>
                    <a:pt x="115" y="66"/>
                  </a:cubicBezTo>
                  <a:cubicBezTo>
                    <a:pt x="133" y="57"/>
                    <a:pt x="151" y="46"/>
                    <a:pt x="168" y="35"/>
                  </a:cubicBezTo>
                  <a:cubicBezTo>
                    <a:pt x="185" y="24"/>
                    <a:pt x="202" y="13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5" name="Freeform 388">
              <a:extLst>
                <a:ext uri="{FF2B5EF4-FFF2-40B4-BE49-F238E27FC236}">
                  <a16:creationId xmlns:a16="http://schemas.microsoft.com/office/drawing/2014/main" id="{21DE8105-33CB-42E3-87C2-98CB83D5C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04988" y="8374063"/>
              <a:ext cx="566738" cy="242888"/>
            </a:xfrm>
            <a:custGeom>
              <a:avLst/>
              <a:gdLst>
                <a:gd name="T0" fmla="*/ 196 w 196"/>
                <a:gd name="T1" fmla="*/ 0 h 84"/>
                <a:gd name="T2" fmla="*/ 154 w 196"/>
                <a:gd name="T3" fmla="*/ 35 h 84"/>
                <a:gd name="T4" fmla="*/ 149 w 196"/>
                <a:gd name="T5" fmla="*/ 38 h 84"/>
                <a:gd name="T6" fmla="*/ 143 w 196"/>
                <a:gd name="T7" fmla="*/ 42 h 84"/>
                <a:gd name="T8" fmla="*/ 131 w 196"/>
                <a:gd name="T9" fmla="*/ 48 h 84"/>
                <a:gd name="T10" fmla="*/ 119 w 196"/>
                <a:gd name="T11" fmla="*/ 54 h 84"/>
                <a:gd name="T12" fmla="*/ 106 w 196"/>
                <a:gd name="T13" fmla="*/ 60 h 84"/>
                <a:gd name="T14" fmla="*/ 93 w 196"/>
                <a:gd name="T15" fmla="*/ 65 h 84"/>
                <a:gd name="T16" fmla="*/ 87 w 196"/>
                <a:gd name="T17" fmla="*/ 67 h 84"/>
                <a:gd name="T18" fmla="*/ 81 w 196"/>
                <a:gd name="T19" fmla="*/ 69 h 84"/>
                <a:gd name="T20" fmla="*/ 67 w 196"/>
                <a:gd name="T21" fmla="*/ 73 h 84"/>
                <a:gd name="T22" fmla="*/ 54 w 196"/>
                <a:gd name="T23" fmla="*/ 76 h 84"/>
                <a:gd name="T24" fmla="*/ 48 w 196"/>
                <a:gd name="T25" fmla="*/ 77 h 84"/>
                <a:gd name="T26" fmla="*/ 41 w 196"/>
                <a:gd name="T27" fmla="*/ 78 h 84"/>
                <a:gd name="T28" fmla="*/ 27 w 196"/>
                <a:gd name="T29" fmla="*/ 80 h 84"/>
                <a:gd name="T30" fmla="*/ 0 w 196"/>
                <a:gd name="T31" fmla="*/ 84 h 84"/>
                <a:gd name="T32" fmla="*/ 14 w 196"/>
                <a:gd name="T33" fmla="*/ 83 h 84"/>
                <a:gd name="T34" fmla="*/ 21 w 196"/>
                <a:gd name="T35" fmla="*/ 83 h 84"/>
                <a:gd name="T36" fmla="*/ 28 w 196"/>
                <a:gd name="T37" fmla="*/ 83 h 84"/>
                <a:gd name="T38" fmla="*/ 41 w 196"/>
                <a:gd name="T39" fmla="*/ 82 h 84"/>
                <a:gd name="T40" fmla="*/ 48 w 196"/>
                <a:gd name="T41" fmla="*/ 81 h 84"/>
                <a:gd name="T42" fmla="*/ 55 w 196"/>
                <a:gd name="T43" fmla="*/ 80 h 84"/>
                <a:gd name="T44" fmla="*/ 69 w 196"/>
                <a:gd name="T45" fmla="*/ 77 h 84"/>
                <a:gd name="T46" fmla="*/ 82 w 196"/>
                <a:gd name="T47" fmla="*/ 74 h 84"/>
                <a:gd name="T48" fmla="*/ 89 w 196"/>
                <a:gd name="T49" fmla="*/ 72 h 84"/>
                <a:gd name="T50" fmla="*/ 95 w 196"/>
                <a:gd name="T51" fmla="*/ 69 h 84"/>
                <a:gd name="T52" fmla="*/ 108 w 196"/>
                <a:gd name="T53" fmla="*/ 65 h 84"/>
                <a:gd name="T54" fmla="*/ 157 w 196"/>
                <a:gd name="T55" fmla="*/ 38 h 84"/>
                <a:gd name="T56" fmla="*/ 196 w 196"/>
                <a:gd name="T5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6" h="84">
                  <a:moveTo>
                    <a:pt x="196" y="0"/>
                  </a:moveTo>
                  <a:cubicBezTo>
                    <a:pt x="184" y="14"/>
                    <a:pt x="169" y="25"/>
                    <a:pt x="154" y="35"/>
                  </a:cubicBezTo>
                  <a:cubicBezTo>
                    <a:pt x="149" y="38"/>
                    <a:pt x="149" y="38"/>
                    <a:pt x="149" y="38"/>
                  </a:cubicBezTo>
                  <a:cubicBezTo>
                    <a:pt x="147" y="40"/>
                    <a:pt x="145" y="41"/>
                    <a:pt x="143" y="42"/>
                  </a:cubicBezTo>
                  <a:cubicBezTo>
                    <a:pt x="139" y="44"/>
                    <a:pt x="135" y="46"/>
                    <a:pt x="131" y="48"/>
                  </a:cubicBezTo>
                  <a:cubicBezTo>
                    <a:pt x="127" y="50"/>
                    <a:pt x="123" y="53"/>
                    <a:pt x="119" y="54"/>
                  </a:cubicBezTo>
                  <a:cubicBezTo>
                    <a:pt x="106" y="60"/>
                    <a:pt x="106" y="60"/>
                    <a:pt x="106" y="60"/>
                  </a:cubicBezTo>
                  <a:cubicBezTo>
                    <a:pt x="102" y="62"/>
                    <a:pt x="98" y="63"/>
                    <a:pt x="93" y="65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6" y="70"/>
                    <a:pt x="72" y="71"/>
                    <a:pt x="67" y="73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18" y="82"/>
                    <a:pt x="9" y="82"/>
                    <a:pt x="0" y="84"/>
                  </a:cubicBezTo>
                  <a:cubicBezTo>
                    <a:pt x="5" y="84"/>
                    <a:pt x="9" y="84"/>
                    <a:pt x="14" y="83"/>
                  </a:cubicBezTo>
                  <a:cubicBezTo>
                    <a:pt x="21" y="83"/>
                    <a:pt x="21" y="83"/>
                    <a:pt x="21" y="83"/>
                  </a:cubicBezTo>
                  <a:cubicBezTo>
                    <a:pt x="23" y="83"/>
                    <a:pt x="25" y="83"/>
                    <a:pt x="28" y="83"/>
                  </a:cubicBezTo>
                  <a:cubicBezTo>
                    <a:pt x="41" y="82"/>
                    <a:pt x="41" y="82"/>
                    <a:pt x="41" y="82"/>
                  </a:cubicBezTo>
                  <a:cubicBezTo>
                    <a:pt x="44" y="81"/>
                    <a:pt x="46" y="81"/>
                    <a:pt x="48" y="81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73" y="76"/>
                    <a:pt x="77" y="75"/>
                    <a:pt x="82" y="74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100" y="68"/>
                    <a:pt x="104" y="66"/>
                    <a:pt x="108" y="65"/>
                  </a:cubicBezTo>
                  <a:cubicBezTo>
                    <a:pt x="125" y="58"/>
                    <a:pt x="142" y="49"/>
                    <a:pt x="157" y="38"/>
                  </a:cubicBezTo>
                  <a:cubicBezTo>
                    <a:pt x="172" y="27"/>
                    <a:pt x="185" y="15"/>
                    <a:pt x="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6" name="Freeform 389">
              <a:extLst>
                <a:ext uri="{FF2B5EF4-FFF2-40B4-BE49-F238E27FC236}">
                  <a16:creationId xmlns:a16="http://schemas.microsoft.com/office/drawing/2014/main" id="{CAEFC99B-C9C5-4AF2-B697-6BE279323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44663" y="8632825"/>
              <a:ext cx="598488" cy="187325"/>
            </a:xfrm>
            <a:custGeom>
              <a:avLst/>
              <a:gdLst>
                <a:gd name="T0" fmla="*/ 207 w 207"/>
                <a:gd name="T1" fmla="*/ 0 h 65"/>
                <a:gd name="T2" fmla="*/ 160 w 207"/>
                <a:gd name="T3" fmla="*/ 29 h 65"/>
                <a:gd name="T4" fmla="*/ 109 w 207"/>
                <a:gd name="T5" fmla="*/ 49 h 65"/>
                <a:gd name="T6" fmla="*/ 55 w 207"/>
                <a:gd name="T7" fmla="*/ 60 h 65"/>
                <a:gd name="T8" fmla="*/ 27 w 207"/>
                <a:gd name="T9" fmla="*/ 62 h 65"/>
                <a:gd name="T10" fmla="*/ 14 w 207"/>
                <a:gd name="T11" fmla="*/ 62 h 65"/>
                <a:gd name="T12" fmla="*/ 0 w 207"/>
                <a:gd name="T13" fmla="*/ 62 h 65"/>
                <a:gd name="T14" fmla="*/ 14 w 207"/>
                <a:gd name="T15" fmla="*/ 63 h 65"/>
                <a:gd name="T16" fmla="*/ 27 w 207"/>
                <a:gd name="T17" fmla="*/ 64 h 65"/>
                <a:gd name="T18" fmla="*/ 41 w 207"/>
                <a:gd name="T19" fmla="*/ 64 h 65"/>
                <a:gd name="T20" fmla="*/ 48 w 207"/>
                <a:gd name="T21" fmla="*/ 64 h 65"/>
                <a:gd name="T22" fmla="*/ 55 w 207"/>
                <a:gd name="T23" fmla="*/ 64 h 65"/>
                <a:gd name="T24" fmla="*/ 69 w 207"/>
                <a:gd name="T25" fmla="*/ 62 h 65"/>
                <a:gd name="T26" fmla="*/ 83 w 207"/>
                <a:gd name="T27" fmla="*/ 60 h 65"/>
                <a:gd name="T28" fmla="*/ 87 w 207"/>
                <a:gd name="T29" fmla="*/ 60 h 65"/>
                <a:gd name="T30" fmla="*/ 90 w 207"/>
                <a:gd name="T31" fmla="*/ 59 h 65"/>
                <a:gd name="T32" fmla="*/ 97 w 207"/>
                <a:gd name="T33" fmla="*/ 57 h 65"/>
                <a:gd name="T34" fmla="*/ 110 w 207"/>
                <a:gd name="T35" fmla="*/ 54 h 65"/>
                <a:gd name="T36" fmla="*/ 162 w 207"/>
                <a:gd name="T37" fmla="*/ 33 h 65"/>
                <a:gd name="T38" fmla="*/ 168 w 207"/>
                <a:gd name="T39" fmla="*/ 29 h 65"/>
                <a:gd name="T40" fmla="*/ 174 w 207"/>
                <a:gd name="T41" fmla="*/ 26 h 65"/>
                <a:gd name="T42" fmla="*/ 186 w 207"/>
                <a:gd name="T43" fmla="*/ 18 h 65"/>
                <a:gd name="T44" fmla="*/ 207 w 207"/>
                <a:gd name="T4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7" h="65">
                  <a:moveTo>
                    <a:pt x="207" y="0"/>
                  </a:moveTo>
                  <a:cubicBezTo>
                    <a:pt x="193" y="12"/>
                    <a:pt x="177" y="21"/>
                    <a:pt x="160" y="29"/>
                  </a:cubicBezTo>
                  <a:cubicBezTo>
                    <a:pt x="144" y="37"/>
                    <a:pt x="127" y="44"/>
                    <a:pt x="109" y="49"/>
                  </a:cubicBezTo>
                  <a:cubicBezTo>
                    <a:pt x="91" y="54"/>
                    <a:pt x="73" y="58"/>
                    <a:pt x="55" y="60"/>
                  </a:cubicBezTo>
                  <a:cubicBezTo>
                    <a:pt x="46" y="61"/>
                    <a:pt x="37" y="61"/>
                    <a:pt x="27" y="62"/>
                  </a:cubicBezTo>
                  <a:cubicBezTo>
                    <a:pt x="23" y="62"/>
                    <a:pt x="18" y="62"/>
                    <a:pt x="14" y="62"/>
                  </a:cubicBezTo>
                  <a:cubicBezTo>
                    <a:pt x="9" y="62"/>
                    <a:pt x="4" y="62"/>
                    <a:pt x="0" y="62"/>
                  </a:cubicBezTo>
                  <a:cubicBezTo>
                    <a:pt x="4" y="62"/>
                    <a:pt x="9" y="63"/>
                    <a:pt x="14" y="63"/>
                  </a:cubicBezTo>
                  <a:cubicBezTo>
                    <a:pt x="18" y="64"/>
                    <a:pt x="23" y="64"/>
                    <a:pt x="27" y="64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4" y="65"/>
                    <a:pt x="46" y="64"/>
                    <a:pt x="48" y="64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60" y="63"/>
                    <a:pt x="65" y="63"/>
                    <a:pt x="69" y="62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7" y="57"/>
                    <a:pt x="97" y="57"/>
                    <a:pt x="97" y="57"/>
                  </a:cubicBezTo>
                  <a:cubicBezTo>
                    <a:pt x="101" y="56"/>
                    <a:pt x="106" y="55"/>
                    <a:pt x="110" y="54"/>
                  </a:cubicBezTo>
                  <a:cubicBezTo>
                    <a:pt x="128" y="49"/>
                    <a:pt x="146" y="42"/>
                    <a:pt x="162" y="33"/>
                  </a:cubicBezTo>
                  <a:cubicBezTo>
                    <a:pt x="164" y="32"/>
                    <a:pt x="166" y="30"/>
                    <a:pt x="168" y="29"/>
                  </a:cubicBezTo>
                  <a:cubicBezTo>
                    <a:pt x="174" y="26"/>
                    <a:pt x="174" y="26"/>
                    <a:pt x="174" y="26"/>
                  </a:cubicBezTo>
                  <a:cubicBezTo>
                    <a:pt x="178" y="23"/>
                    <a:pt x="182" y="21"/>
                    <a:pt x="186" y="18"/>
                  </a:cubicBezTo>
                  <a:cubicBezTo>
                    <a:pt x="193" y="12"/>
                    <a:pt x="201" y="7"/>
                    <a:pt x="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7" name="Freeform 390">
              <a:extLst>
                <a:ext uri="{FF2B5EF4-FFF2-40B4-BE49-F238E27FC236}">
                  <a16:creationId xmlns:a16="http://schemas.microsoft.com/office/drawing/2014/main" id="{14E70651-35EA-4F98-AFE5-FDD49FE44C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3000" y="7915275"/>
              <a:ext cx="1255713" cy="1803400"/>
            </a:xfrm>
            <a:custGeom>
              <a:avLst/>
              <a:gdLst>
                <a:gd name="T0" fmla="*/ 111 w 434"/>
                <a:gd name="T1" fmla="*/ 252 h 624"/>
                <a:gd name="T2" fmla="*/ 58 w 434"/>
                <a:gd name="T3" fmla="*/ 591 h 624"/>
                <a:gd name="T4" fmla="*/ 322 w 434"/>
                <a:gd name="T5" fmla="*/ 372 h 624"/>
                <a:gd name="T6" fmla="*/ 376 w 434"/>
                <a:gd name="T7" fmla="*/ 34 h 624"/>
                <a:gd name="T8" fmla="*/ 111 w 434"/>
                <a:gd name="T9" fmla="*/ 25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624">
                  <a:moveTo>
                    <a:pt x="111" y="252"/>
                  </a:moveTo>
                  <a:cubicBezTo>
                    <a:pt x="24" y="406"/>
                    <a:pt x="0" y="557"/>
                    <a:pt x="58" y="591"/>
                  </a:cubicBezTo>
                  <a:cubicBezTo>
                    <a:pt x="116" y="624"/>
                    <a:pt x="234" y="526"/>
                    <a:pt x="322" y="372"/>
                  </a:cubicBezTo>
                  <a:cubicBezTo>
                    <a:pt x="410" y="218"/>
                    <a:pt x="434" y="67"/>
                    <a:pt x="376" y="34"/>
                  </a:cubicBezTo>
                  <a:cubicBezTo>
                    <a:pt x="318" y="0"/>
                    <a:pt x="199" y="98"/>
                    <a:pt x="111" y="252"/>
                  </a:cubicBezTo>
                  <a:close/>
                </a:path>
              </a:pathLst>
            </a:custGeom>
            <a:solidFill>
              <a:srgbClr val="377DFF">
                <a:lumMod val="20000"/>
                <a:lumOff val="8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8" name="Freeform 391">
              <a:extLst>
                <a:ext uri="{FF2B5EF4-FFF2-40B4-BE49-F238E27FC236}">
                  <a16:creationId xmlns:a16="http://schemas.microsoft.com/office/drawing/2014/main" id="{86A21812-05F2-41E9-A952-148B447A9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36600" y="7253288"/>
              <a:ext cx="1081088" cy="2446338"/>
            </a:xfrm>
            <a:custGeom>
              <a:avLst/>
              <a:gdLst>
                <a:gd name="T0" fmla="*/ 31 w 374"/>
                <a:gd name="T1" fmla="*/ 445 h 846"/>
                <a:gd name="T2" fmla="*/ 245 w 374"/>
                <a:gd name="T3" fmla="*/ 834 h 846"/>
                <a:gd name="T4" fmla="*/ 342 w 374"/>
                <a:gd name="T5" fmla="*/ 401 h 846"/>
                <a:gd name="T6" fmla="*/ 129 w 374"/>
                <a:gd name="T7" fmla="*/ 12 h 846"/>
                <a:gd name="T8" fmla="*/ 31 w 374"/>
                <a:gd name="T9" fmla="*/ 445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846">
                  <a:moveTo>
                    <a:pt x="31" y="445"/>
                  </a:moveTo>
                  <a:cubicBezTo>
                    <a:pt x="63" y="672"/>
                    <a:pt x="159" y="846"/>
                    <a:pt x="245" y="834"/>
                  </a:cubicBezTo>
                  <a:cubicBezTo>
                    <a:pt x="330" y="822"/>
                    <a:pt x="374" y="628"/>
                    <a:pt x="342" y="401"/>
                  </a:cubicBezTo>
                  <a:cubicBezTo>
                    <a:pt x="311" y="174"/>
                    <a:pt x="215" y="0"/>
                    <a:pt x="129" y="12"/>
                  </a:cubicBezTo>
                  <a:cubicBezTo>
                    <a:pt x="43" y="24"/>
                    <a:pt x="0" y="218"/>
                    <a:pt x="31" y="445"/>
                  </a:cubicBezTo>
                  <a:close/>
                </a:path>
              </a:pathLst>
            </a:custGeom>
            <a:solidFill>
              <a:srgbClr val="377DFF">
                <a:lumMod val="20000"/>
                <a:lumOff val="8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59" name="Freeform 392">
              <a:extLst>
                <a:ext uri="{FF2B5EF4-FFF2-40B4-BE49-F238E27FC236}">
                  <a16:creationId xmlns:a16="http://schemas.microsoft.com/office/drawing/2014/main" id="{B795FCE1-645A-4CEE-96B5-E244115F1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38238" y="7408863"/>
              <a:ext cx="1014413" cy="2073275"/>
            </a:xfrm>
            <a:custGeom>
              <a:avLst/>
              <a:gdLst>
                <a:gd name="T0" fmla="*/ 351 w 351"/>
                <a:gd name="T1" fmla="*/ 268 h 717"/>
                <a:gd name="T2" fmla="*/ 283 w 351"/>
                <a:gd name="T3" fmla="*/ 378 h 717"/>
                <a:gd name="T4" fmla="*/ 216 w 351"/>
                <a:gd name="T5" fmla="*/ 488 h 717"/>
                <a:gd name="T6" fmla="*/ 149 w 351"/>
                <a:gd name="T7" fmla="*/ 598 h 717"/>
                <a:gd name="T8" fmla="*/ 82 w 351"/>
                <a:gd name="T9" fmla="*/ 709 h 717"/>
                <a:gd name="T10" fmla="*/ 86 w 351"/>
                <a:gd name="T11" fmla="*/ 710 h 717"/>
                <a:gd name="T12" fmla="*/ 76 w 351"/>
                <a:gd name="T13" fmla="*/ 621 h 717"/>
                <a:gd name="T14" fmla="*/ 66 w 351"/>
                <a:gd name="T15" fmla="*/ 532 h 717"/>
                <a:gd name="T16" fmla="*/ 44 w 351"/>
                <a:gd name="T17" fmla="*/ 355 h 717"/>
                <a:gd name="T18" fmla="*/ 23 w 351"/>
                <a:gd name="T19" fmla="*/ 178 h 717"/>
                <a:gd name="T20" fmla="*/ 0 w 351"/>
                <a:gd name="T21" fmla="*/ 0 h 717"/>
                <a:gd name="T22" fmla="*/ 20 w 351"/>
                <a:gd name="T23" fmla="*/ 178 h 717"/>
                <a:gd name="T24" fmla="*/ 40 w 351"/>
                <a:gd name="T25" fmla="*/ 355 h 717"/>
                <a:gd name="T26" fmla="*/ 61 w 351"/>
                <a:gd name="T27" fmla="*/ 533 h 717"/>
                <a:gd name="T28" fmla="*/ 71 w 351"/>
                <a:gd name="T29" fmla="*/ 621 h 717"/>
                <a:gd name="T30" fmla="*/ 81 w 351"/>
                <a:gd name="T31" fmla="*/ 710 h 717"/>
                <a:gd name="T32" fmla="*/ 82 w 351"/>
                <a:gd name="T33" fmla="*/ 717 h 717"/>
                <a:gd name="T34" fmla="*/ 86 w 351"/>
                <a:gd name="T35" fmla="*/ 711 h 717"/>
                <a:gd name="T36" fmla="*/ 153 w 351"/>
                <a:gd name="T37" fmla="*/ 600 h 717"/>
                <a:gd name="T38" fmla="*/ 219 w 351"/>
                <a:gd name="T39" fmla="*/ 490 h 717"/>
                <a:gd name="T40" fmla="*/ 285 w 351"/>
                <a:gd name="T41" fmla="*/ 379 h 717"/>
                <a:gd name="T42" fmla="*/ 351 w 351"/>
                <a:gd name="T43" fmla="*/ 268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1" h="717">
                  <a:moveTo>
                    <a:pt x="351" y="268"/>
                  </a:moveTo>
                  <a:cubicBezTo>
                    <a:pt x="283" y="378"/>
                    <a:pt x="283" y="378"/>
                    <a:pt x="283" y="378"/>
                  </a:cubicBezTo>
                  <a:cubicBezTo>
                    <a:pt x="261" y="414"/>
                    <a:pt x="238" y="451"/>
                    <a:pt x="216" y="488"/>
                  </a:cubicBezTo>
                  <a:cubicBezTo>
                    <a:pt x="149" y="598"/>
                    <a:pt x="149" y="598"/>
                    <a:pt x="149" y="598"/>
                  </a:cubicBezTo>
                  <a:cubicBezTo>
                    <a:pt x="82" y="709"/>
                    <a:pt x="82" y="709"/>
                    <a:pt x="82" y="709"/>
                  </a:cubicBezTo>
                  <a:cubicBezTo>
                    <a:pt x="86" y="710"/>
                    <a:pt x="86" y="710"/>
                    <a:pt x="86" y="710"/>
                  </a:cubicBezTo>
                  <a:cubicBezTo>
                    <a:pt x="76" y="621"/>
                    <a:pt x="76" y="621"/>
                    <a:pt x="76" y="621"/>
                  </a:cubicBezTo>
                  <a:cubicBezTo>
                    <a:pt x="66" y="532"/>
                    <a:pt x="66" y="532"/>
                    <a:pt x="66" y="532"/>
                  </a:cubicBezTo>
                  <a:cubicBezTo>
                    <a:pt x="44" y="355"/>
                    <a:pt x="44" y="355"/>
                    <a:pt x="44" y="3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40" y="355"/>
                    <a:pt x="40" y="355"/>
                    <a:pt x="40" y="355"/>
                  </a:cubicBezTo>
                  <a:cubicBezTo>
                    <a:pt x="61" y="533"/>
                    <a:pt x="61" y="533"/>
                    <a:pt x="61" y="533"/>
                  </a:cubicBezTo>
                  <a:cubicBezTo>
                    <a:pt x="71" y="621"/>
                    <a:pt x="71" y="621"/>
                    <a:pt x="71" y="621"/>
                  </a:cubicBezTo>
                  <a:cubicBezTo>
                    <a:pt x="81" y="710"/>
                    <a:pt x="81" y="710"/>
                    <a:pt x="81" y="710"/>
                  </a:cubicBezTo>
                  <a:cubicBezTo>
                    <a:pt x="82" y="717"/>
                    <a:pt x="82" y="717"/>
                    <a:pt x="82" y="717"/>
                  </a:cubicBezTo>
                  <a:cubicBezTo>
                    <a:pt x="86" y="711"/>
                    <a:pt x="86" y="711"/>
                    <a:pt x="86" y="711"/>
                  </a:cubicBezTo>
                  <a:cubicBezTo>
                    <a:pt x="153" y="600"/>
                    <a:pt x="153" y="600"/>
                    <a:pt x="153" y="600"/>
                  </a:cubicBezTo>
                  <a:cubicBezTo>
                    <a:pt x="219" y="490"/>
                    <a:pt x="219" y="490"/>
                    <a:pt x="219" y="490"/>
                  </a:cubicBezTo>
                  <a:cubicBezTo>
                    <a:pt x="241" y="453"/>
                    <a:pt x="263" y="416"/>
                    <a:pt x="285" y="379"/>
                  </a:cubicBezTo>
                  <a:lnTo>
                    <a:pt x="351" y="2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0" name="Freeform 393">
              <a:extLst>
                <a:ext uri="{FF2B5EF4-FFF2-40B4-BE49-F238E27FC236}">
                  <a16:creationId xmlns:a16="http://schemas.microsoft.com/office/drawing/2014/main" id="{3649AB4E-8819-42B8-A967-0443CA40C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25563" y="8553450"/>
              <a:ext cx="246063" cy="446088"/>
            </a:xfrm>
            <a:custGeom>
              <a:avLst/>
              <a:gdLst>
                <a:gd name="T0" fmla="*/ 85 w 85"/>
                <a:gd name="T1" fmla="*/ 0 h 154"/>
                <a:gd name="T2" fmla="*/ 67 w 85"/>
                <a:gd name="T3" fmla="*/ 40 h 154"/>
                <a:gd name="T4" fmla="*/ 48 w 85"/>
                <a:gd name="T5" fmla="*/ 80 h 154"/>
                <a:gd name="T6" fmla="*/ 27 w 85"/>
                <a:gd name="T7" fmla="*/ 119 h 154"/>
                <a:gd name="T8" fmla="*/ 0 w 85"/>
                <a:gd name="T9" fmla="*/ 154 h 154"/>
                <a:gd name="T10" fmla="*/ 30 w 85"/>
                <a:gd name="T11" fmla="*/ 121 h 154"/>
                <a:gd name="T12" fmla="*/ 52 w 85"/>
                <a:gd name="T13" fmla="*/ 83 h 154"/>
                <a:gd name="T14" fmla="*/ 70 w 85"/>
                <a:gd name="T15" fmla="*/ 42 h 154"/>
                <a:gd name="T16" fmla="*/ 85 w 85"/>
                <a:gd name="T1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154">
                  <a:moveTo>
                    <a:pt x="85" y="0"/>
                  </a:moveTo>
                  <a:cubicBezTo>
                    <a:pt x="79" y="13"/>
                    <a:pt x="73" y="27"/>
                    <a:pt x="67" y="40"/>
                  </a:cubicBezTo>
                  <a:cubicBezTo>
                    <a:pt x="60" y="54"/>
                    <a:pt x="54" y="67"/>
                    <a:pt x="48" y="80"/>
                  </a:cubicBezTo>
                  <a:cubicBezTo>
                    <a:pt x="41" y="93"/>
                    <a:pt x="34" y="106"/>
                    <a:pt x="27" y="119"/>
                  </a:cubicBezTo>
                  <a:cubicBezTo>
                    <a:pt x="19" y="132"/>
                    <a:pt x="11" y="144"/>
                    <a:pt x="0" y="154"/>
                  </a:cubicBezTo>
                  <a:cubicBezTo>
                    <a:pt x="12" y="145"/>
                    <a:pt x="22" y="134"/>
                    <a:pt x="30" y="121"/>
                  </a:cubicBezTo>
                  <a:cubicBezTo>
                    <a:pt x="39" y="109"/>
                    <a:pt x="46" y="96"/>
                    <a:pt x="52" y="83"/>
                  </a:cubicBezTo>
                  <a:cubicBezTo>
                    <a:pt x="59" y="69"/>
                    <a:pt x="65" y="56"/>
                    <a:pt x="70" y="42"/>
                  </a:cubicBezTo>
                  <a:cubicBezTo>
                    <a:pt x="76" y="28"/>
                    <a:pt x="81" y="14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1" name="Freeform 394">
              <a:extLst>
                <a:ext uri="{FF2B5EF4-FFF2-40B4-BE49-F238E27FC236}">
                  <a16:creationId xmlns:a16="http://schemas.microsoft.com/office/drawing/2014/main" id="{C4624BBF-73FC-45C8-8200-170EA47F17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0163" y="8334375"/>
              <a:ext cx="222250" cy="442913"/>
            </a:xfrm>
            <a:custGeom>
              <a:avLst/>
              <a:gdLst>
                <a:gd name="T0" fmla="*/ 77 w 77"/>
                <a:gd name="T1" fmla="*/ 0 h 153"/>
                <a:gd name="T2" fmla="*/ 59 w 77"/>
                <a:gd name="T3" fmla="*/ 40 h 153"/>
                <a:gd name="T4" fmla="*/ 42 w 77"/>
                <a:gd name="T5" fmla="*/ 79 h 153"/>
                <a:gd name="T6" fmla="*/ 23 w 77"/>
                <a:gd name="T7" fmla="*/ 117 h 153"/>
                <a:gd name="T8" fmla="*/ 0 w 77"/>
                <a:gd name="T9" fmla="*/ 153 h 153"/>
                <a:gd name="T10" fmla="*/ 27 w 77"/>
                <a:gd name="T11" fmla="*/ 119 h 153"/>
                <a:gd name="T12" fmla="*/ 47 w 77"/>
                <a:gd name="T13" fmla="*/ 81 h 153"/>
                <a:gd name="T14" fmla="*/ 63 w 77"/>
                <a:gd name="T15" fmla="*/ 41 h 153"/>
                <a:gd name="T16" fmla="*/ 77 w 77"/>
                <a:gd name="T1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153">
                  <a:moveTo>
                    <a:pt x="77" y="0"/>
                  </a:moveTo>
                  <a:cubicBezTo>
                    <a:pt x="71" y="13"/>
                    <a:pt x="65" y="27"/>
                    <a:pt x="59" y="40"/>
                  </a:cubicBezTo>
                  <a:cubicBezTo>
                    <a:pt x="53" y="53"/>
                    <a:pt x="48" y="66"/>
                    <a:pt x="42" y="79"/>
                  </a:cubicBezTo>
                  <a:cubicBezTo>
                    <a:pt x="36" y="92"/>
                    <a:pt x="30" y="105"/>
                    <a:pt x="23" y="117"/>
                  </a:cubicBezTo>
                  <a:cubicBezTo>
                    <a:pt x="16" y="130"/>
                    <a:pt x="9" y="142"/>
                    <a:pt x="0" y="153"/>
                  </a:cubicBezTo>
                  <a:cubicBezTo>
                    <a:pt x="11" y="144"/>
                    <a:pt x="19" y="131"/>
                    <a:pt x="27" y="119"/>
                  </a:cubicBezTo>
                  <a:cubicBezTo>
                    <a:pt x="34" y="107"/>
                    <a:pt x="41" y="94"/>
                    <a:pt x="47" y="81"/>
                  </a:cubicBezTo>
                  <a:cubicBezTo>
                    <a:pt x="53" y="68"/>
                    <a:pt x="58" y="55"/>
                    <a:pt x="63" y="41"/>
                  </a:cubicBezTo>
                  <a:cubicBezTo>
                    <a:pt x="68" y="28"/>
                    <a:pt x="73" y="14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2" name="Freeform 395">
              <a:extLst>
                <a:ext uri="{FF2B5EF4-FFF2-40B4-BE49-F238E27FC236}">
                  <a16:creationId xmlns:a16="http://schemas.microsoft.com/office/drawing/2014/main" id="{3E9C7416-6FE2-4945-A574-1E7BFC7371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47775" y="7870825"/>
              <a:ext cx="249238" cy="469900"/>
            </a:xfrm>
            <a:custGeom>
              <a:avLst/>
              <a:gdLst>
                <a:gd name="T0" fmla="*/ 86 w 86"/>
                <a:gd name="T1" fmla="*/ 0 h 162"/>
                <a:gd name="T2" fmla="*/ 67 w 86"/>
                <a:gd name="T3" fmla="*/ 42 h 162"/>
                <a:gd name="T4" fmla="*/ 48 w 86"/>
                <a:gd name="T5" fmla="*/ 84 h 162"/>
                <a:gd name="T6" fmla="*/ 27 w 86"/>
                <a:gd name="T7" fmla="*/ 125 h 162"/>
                <a:gd name="T8" fmla="*/ 21 w 86"/>
                <a:gd name="T9" fmla="*/ 135 h 162"/>
                <a:gd name="T10" fmla="*/ 15 w 86"/>
                <a:gd name="T11" fmla="*/ 145 h 162"/>
                <a:gd name="T12" fmla="*/ 0 w 86"/>
                <a:gd name="T13" fmla="*/ 162 h 162"/>
                <a:gd name="T14" fmla="*/ 31 w 86"/>
                <a:gd name="T15" fmla="*/ 127 h 162"/>
                <a:gd name="T16" fmla="*/ 53 w 86"/>
                <a:gd name="T17" fmla="*/ 87 h 162"/>
                <a:gd name="T18" fmla="*/ 71 w 86"/>
                <a:gd name="T19" fmla="*/ 44 h 162"/>
                <a:gd name="T20" fmla="*/ 86 w 86"/>
                <a:gd name="T21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62">
                  <a:moveTo>
                    <a:pt x="86" y="0"/>
                  </a:moveTo>
                  <a:cubicBezTo>
                    <a:pt x="80" y="14"/>
                    <a:pt x="73" y="28"/>
                    <a:pt x="67" y="42"/>
                  </a:cubicBezTo>
                  <a:cubicBezTo>
                    <a:pt x="61" y="56"/>
                    <a:pt x="55" y="70"/>
                    <a:pt x="48" y="84"/>
                  </a:cubicBezTo>
                  <a:cubicBezTo>
                    <a:pt x="42" y="98"/>
                    <a:pt x="35" y="112"/>
                    <a:pt x="27" y="125"/>
                  </a:cubicBezTo>
                  <a:cubicBezTo>
                    <a:pt x="25" y="129"/>
                    <a:pt x="23" y="132"/>
                    <a:pt x="21" y="135"/>
                  </a:cubicBezTo>
                  <a:cubicBezTo>
                    <a:pt x="19" y="138"/>
                    <a:pt x="17" y="142"/>
                    <a:pt x="15" y="145"/>
                  </a:cubicBezTo>
                  <a:cubicBezTo>
                    <a:pt x="11" y="151"/>
                    <a:pt x="6" y="157"/>
                    <a:pt x="0" y="162"/>
                  </a:cubicBezTo>
                  <a:cubicBezTo>
                    <a:pt x="13" y="153"/>
                    <a:pt x="22" y="140"/>
                    <a:pt x="31" y="127"/>
                  </a:cubicBezTo>
                  <a:cubicBezTo>
                    <a:pt x="39" y="114"/>
                    <a:pt x="46" y="100"/>
                    <a:pt x="53" y="87"/>
                  </a:cubicBezTo>
                  <a:cubicBezTo>
                    <a:pt x="60" y="72"/>
                    <a:pt x="66" y="58"/>
                    <a:pt x="71" y="44"/>
                  </a:cubicBezTo>
                  <a:cubicBezTo>
                    <a:pt x="77" y="29"/>
                    <a:pt x="82" y="15"/>
                    <a:pt x="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3" name="Freeform 396">
              <a:extLst>
                <a:ext uri="{FF2B5EF4-FFF2-40B4-BE49-F238E27FC236}">
                  <a16:creationId xmlns:a16="http://schemas.microsoft.com/office/drawing/2014/main" id="{A306D517-8CEC-4E31-BCE2-5227A7E23F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17575" y="7735888"/>
              <a:ext cx="304800" cy="369888"/>
            </a:xfrm>
            <a:custGeom>
              <a:avLst/>
              <a:gdLst>
                <a:gd name="T0" fmla="*/ 105 w 105"/>
                <a:gd name="T1" fmla="*/ 128 h 128"/>
                <a:gd name="T2" fmla="*/ 76 w 105"/>
                <a:gd name="T3" fmla="*/ 98 h 128"/>
                <a:gd name="T4" fmla="*/ 50 w 105"/>
                <a:gd name="T5" fmla="*/ 66 h 128"/>
                <a:gd name="T6" fmla="*/ 25 w 105"/>
                <a:gd name="T7" fmla="*/ 33 h 128"/>
                <a:gd name="T8" fmla="*/ 0 w 105"/>
                <a:gd name="T9" fmla="*/ 0 h 128"/>
                <a:gd name="T10" fmla="*/ 22 w 105"/>
                <a:gd name="T11" fmla="*/ 36 h 128"/>
                <a:gd name="T12" fmla="*/ 46 w 105"/>
                <a:gd name="T13" fmla="*/ 69 h 128"/>
                <a:gd name="T14" fmla="*/ 73 w 105"/>
                <a:gd name="T15" fmla="*/ 101 h 128"/>
                <a:gd name="T16" fmla="*/ 105 w 105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8">
                  <a:moveTo>
                    <a:pt x="105" y="128"/>
                  </a:moveTo>
                  <a:cubicBezTo>
                    <a:pt x="94" y="119"/>
                    <a:pt x="85" y="109"/>
                    <a:pt x="76" y="98"/>
                  </a:cubicBezTo>
                  <a:cubicBezTo>
                    <a:pt x="67" y="88"/>
                    <a:pt x="59" y="77"/>
                    <a:pt x="50" y="66"/>
                  </a:cubicBezTo>
                  <a:cubicBezTo>
                    <a:pt x="42" y="55"/>
                    <a:pt x="34" y="44"/>
                    <a:pt x="25" y="33"/>
                  </a:cubicBezTo>
                  <a:cubicBezTo>
                    <a:pt x="17" y="22"/>
                    <a:pt x="9" y="11"/>
                    <a:pt x="0" y="0"/>
                  </a:cubicBezTo>
                  <a:cubicBezTo>
                    <a:pt x="7" y="12"/>
                    <a:pt x="14" y="24"/>
                    <a:pt x="22" y="36"/>
                  </a:cubicBezTo>
                  <a:cubicBezTo>
                    <a:pt x="30" y="47"/>
                    <a:pt x="38" y="58"/>
                    <a:pt x="46" y="69"/>
                  </a:cubicBezTo>
                  <a:cubicBezTo>
                    <a:pt x="55" y="80"/>
                    <a:pt x="63" y="91"/>
                    <a:pt x="73" y="101"/>
                  </a:cubicBezTo>
                  <a:cubicBezTo>
                    <a:pt x="83" y="111"/>
                    <a:pt x="93" y="121"/>
                    <a:pt x="105" y="1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4" name="Freeform 397">
              <a:extLst>
                <a:ext uri="{FF2B5EF4-FFF2-40B4-BE49-F238E27FC236}">
                  <a16:creationId xmlns:a16="http://schemas.microsoft.com/office/drawing/2014/main" id="{0962EC0F-5F75-4204-9B3E-1BC91955D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95350" y="8278813"/>
              <a:ext cx="381000" cy="306388"/>
            </a:xfrm>
            <a:custGeom>
              <a:avLst/>
              <a:gdLst>
                <a:gd name="T0" fmla="*/ 132 w 132"/>
                <a:gd name="T1" fmla="*/ 106 h 106"/>
                <a:gd name="T2" fmla="*/ 97 w 132"/>
                <a:gd name="T3" fmla="*/ 82 h 106"/>
                <a:gd name="T4" fmla="*/ 65 w 132"/>
                <a:gd name="T5" fmla="*/ 55 h 106"/>
                <a:gd name="T6" fmla="*/ 33 w 132"/>
                <a:gd name="T7" fmla="*/ 27 h 106"/>
                <a:gd name="T8" fmla="*/ 0 w 132"/>
                <a:gd name="T9" fmla="*/ 0 h 106"/>
                <a:gd name="T10" fmla="*/ 30 w 132"/>
                <a:gd name="T11" fmla="*/ 30 h 106"/>
                <a:gd name="T12" fmla="*/ 61 w 132"/>
                <a:gd name="T13" fmla="*/ 59 h 106"/>
                <a:gd name="T14" fmla="*/ 95 w 132"/>
                <a:gd name="T15" fmla="*/ 86 h 106"/>
                <a:gd name="T16" fmla="*/ 132 w 13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106">
                  <a:moveTo>
                    <a:pt x="132" y="106"/>
                  </a:moveTo>
                  <a:cubicBezTo>
                    <a:pt x="120" y="99"/>
                    <a:pt x="108" y="91"/>
                    <a:pt x="97" y="82"/>
                  </a:cubicBezTo>
                  <a:cubicBezTo>
                    <a:pt x="86" y="73"/>
                    <a:pt x="75" y="64"/>
                    <a:pt x="65" y="55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22" y="18"/>
                    <a:pt x="11" y="9"/>
                    <a:pt x="0" y="0"/>
                  </a:cubicBezTo>
                  <a:cubicBezTo>
                    <a:pt x="10" y="10"/>
                    <a:pt x="20" y="20"/>
                    <a:pt x="30" y="30"/>
                  </a:cubicBezTo>
                  <a:cubicBezTo>
                    <a:pt x="40" y="40"/>
                    <a:pt x="50" y="50"/>
                    <a:pt x="61" y="59"/>
                  </a:cubicBezTo>
                  <a:cubicBezTo>
                    <a:pt x="72" y="68"/>
                    <a:pt x="83" y="77"/>
                    <a:pt x="95" y="86"/>
                  </a:cubicBezTo>
                  <a:cubicBezTo>
                    <a:pt x="106" y="94"/>
                    <a:pt x="119" y="101"/>
                    <a:pt x="132" y="10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5" name="Freeform 398">
              <a:extLst>
                <a:ext uri="{FF2B5EF4-FFF2-40B4-BE49-F238E27FC236}">
                  <a16:creationId xmlns:a16="http://schemas.microsoft.com/office/drawing/2014/main" id="{C6AF5C0F-720F-48DC-AF9A-C254BC8EA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9963" y="8588375"/>
              <a:ext cx="341313" cy="292100"/>
            </a:xfrm>
            <a:custGeom>
              <a:avLst/>
              <a:gdLst>
                <a:gd name="T0" fmla="*/ 118 w 118"/>
                <a:gd name="T1" fmla="*/ 101 h 101"/>
                <a:gd name="T2" fmla="*/ 101 w 118"/>
                <a:gd name="T3" fmla="*/ 92 h 101"/>
                <a:gd name="T4" fmla="*/ 94 w 118"/>
                <a:gd name="T5" fmla="*/ 86 h 101"/>
                <a:gd name="T6" fmla="*/ 86 w 118"/>
                <a:gd name="T7" fmla="*/ 80 h 101"/>
                <a:gd name="T8" fmla="*/ 57 w 118"/>
                <a:gd name="T9" fmla="*/ 53 h 101"/>
                <a:gd name="T10" fmla="*/ 29 w 118"/>
                <a:gd name="T11" fmla="*/ 27 h 101"/>
                <a:gd name="T12" fmla="*/ 0 w 118"/>
                <a:gd name="T13" fmla="*/ 0 h 101"/>
                <a:gd name="T14" fmla="*/ 26 w 118"/>
                <a:gd name="T15" fmla="*/ 30 h 101"/>
                <a:gd name="T16" fmla="*/ 54 w 118"/>
                <a:gd name="T17" fmla="*/ 57 h 101"/>
                <a:gd name="T18" fmla="*/ 84 w 118"/>
                <a:gd name="T19" fmla="*/ 83 h 101"/>
                <a:gd name="T20" fmla="*/ 92 w 118"/>
                <a:gd name="T21" fmla="*/ 89 h 101"/>
                <a:gd name="T22" fmla="*/ 100 w 118"/>
                <a:gd name="T23" fmla="*/ 94 h 101"/>
                <a:gd name="T24" fmla="*/ 118 w 118"/>
                <a:gd name="T25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1">
                  <a:moveTo>
                    <a:pt x="118" y="101"/>
                  </a:moveTo>
                  <a:cubicBezTo>
                    <a:pt x="112" y="99"/>
                    <a:pt x="107" y="95"/>
                    <a:pt x="101" y="92"/>
                  </a:cubicBezTo>
                  <a:cubicBezTo>
                    <a:pt x="99" y="90"/>
                    <a:pt x="96" y="88"/>
                    <a:pt x="94" y="86"/>
                  </a:cubicBezTo>
                  <a:cubicBezTo>
                    <a:pt x="91" y="84"/>
                    <a:pt x="89" y="82"/>
                    <a:pt x="86" y="80"/>
                  </a:cubicBezTo>
                  <a:cubicBezTo>
                    <a:pt x="76" y="71"/>
                    <a:pt x="67" y="62"/>
                    <a:pt x="57" y="53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19" y="18"/>
                    <a:pt x="10" y="9"/>
                    <a:pt x="0" y="0"/>
                  </a:cubicBezTo>
                  <a:cubicBezTo>
                    <a:pt x="8" y="10"/>
                    <a:pt x="17" y="20"/>
                    <a:pt x="26" y="30"/>
                  </a:cubicBezTo>
                  <a:cubicBezTo>
                    <a:pt x="35" y="39"/>
                    <a:pt x="44" y="48"/>
                    <a:pt x="54" y="57"/>
                  </a:cubicBezTo>
                  <a:cubicBezTo>
                    <a:pt x="63" y="66"/>
                    <a:pt x="73" y="75"/>
                    <a:pt x="84" y="83"/>
                  </a:cubicBezTo>
                  <a:cubicBezTo>
                    <a:pt x="86" y="85"/>
                    <a:pt x="89" y="87"/>
                    <a:pt x="92" y="89"/>
                  </a:cubicBezTo>
                  <a:cubicBezTo>
                    <a:pt x="94" y="90"/>
                    <a:pt x="97" y="92"/>
                    <a:pt x="100" y="94"/>
                  </a:cubicBezTo>
                  <a:cubicBezTo>
                    <a:pt x="106" y="97"/>
                    <a:pt x="112" y="100"/>
                    <a:pt x="118" y="1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6" name="Freeform 399">
              <a:extLst>
                <a:ext uri="{FF2B5EF4-FFF2-40B4-BE49-F238E27FC236}">
                  <a16:creationId xmlns:a16="http://schemas.microsoft.com/office/drawing/2014/main" id="{68AB2736-366D-4FB9-A167-4DDF6EA30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73138" y="8809038"/>
              <a:ext cx="363538" cy="293688"/>
            </a:xfrm>
            <a:custGeom>
              <a:avLst/>
              <a:gdLst>
                <a:gd name="T0" fmla="*/ 126 w 126"/>
                <a:gd name="T1" fmla="*/ 102 h 102"/>
                <a:gd name="T2" fmla="*/ 91 w 126"/>
                <a:gd name="T3" fmla="*/ 81 h 102"/>
                <a:gd name="T4" fmla="*/ 60 w 126"/>
                <a:gd name="T5" fmla="*/ 56 h 102"/>
                <a:gd name="T6" fmla="*/ 30 w 126"/>
                <a:gd name="T7" fmla="*/ 28 h 102"/>
                <a:gd name="T8" fmla="*/ 0 w 126"/>
                <a:gd name="T9" fmla="*/ 0 h 102"/>
                <a:gd name="T10" fmla="*/ 27 w 126"/>
                <a:gd name="T11" fmla="*/ 31 h 102"/>
                <a:gd name="T12" fmla="*/ 56 w 126"/>
                <a:gd name="T13" fmla="*/ 60 h 102"/>
                <a:gd name="T14" fmla="*/ 89 w 126"/>
                <a:gd name="T15" fmla="*/ 85 h 102"/>
                <a:gd name="T16" fmla="*/ 126 w 126"/>
                <a:gd name="T17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6" h="102">
                  <a:moveTo>
                    <a:pt x="126" y="102"/>
                  </a:moveTo>
                  <a:cubicBezTo>
                    <a:pt x="114" y="97"/>
                    <a:pt x="102" y="89"/>
                    <a:pt x="91" y="81"/>
                  </a:cubicBezTo>
                  <a:cubicBezTo>
                    <a:pt x="81" y="73"/>
                    <a:pt x="70" y="65"/>
                    <a:pt x="60" y="56"/>
                  </a:cubicBezTo>
                  <a:cubicBezTo>
                    <a:pt x="50" y="47"/>
                    <a:pt x="40" y="37"/>
                    <a:pt x="30" y="28"/>
                  </a:cubicBezTo>
                  <a:cubicBezTo>
                    <a:pt x="20" y="18"/>
                    <a:pt x="10" y="9"/>
                    <a:pt x="0" y="0"/>
                  </a:cubicBezTo>
                  <a:cubicBezTo>
                    <a:pt x="9" y="10"/>
                    <a:pt x="18" y="21"/>
                    <a:pt x="27" y="31"/>
                  </a:cubicBezTo>
                  <a:cubicBezTo>
                    <a:pt x="36" y="41"/>
                    <a:pt x="46" y="50"/>
                    <a:pt x="56" y="60"/>
                  </a:cubicBezTo>
                  <a:cubicBezTo>
                    <a:pt x="67" y="69"/>
                    <a:pt x="77" y="77"/>
                    <a:pt x="89" y="85"/>
                  </a:cubicBezTo>
                  <a:cubicBezTo>
                    <a:pt x="101" y="92"/>
                    <a:pt x="113" y="99"/>
                    <a:pt x="126" y="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7" name="Freeform 400">
              <a:extLst>
                <a:ext uri="{FF2B5EF4-FFF2-40B4-BE49-F238E27FC236}">
                  <a16:creationId xmlns:a16="http://schemas.microsoft.com/office/drawing/2014/main" id="{C9FAB60F-A5BE-4710-AE84-F99154023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5163" y="8440738"/>
              <a:ext cx="214313" cy="101600"/>
            </a:xfrm>
            <a:custGeom>
              <a:avLst/>
              <a:gdLst>
                <a:gd name="T0" fmla="*/ 74 w 74"/>
                <a:gd name="T1" fmla="*/ 0 h 35"/>
                <a:gd name="T2" fmla="*/ 58 w 74"/>
                <a:gd name="T3" fmla="*/ 13 h 35"/>
                <a:gd name="T4" fmla="*/ 40 w 74"/>
                <a:gd name="T5" fmla="*/ 22 h 35"/>
                <a:gd name="T6" fmla="*/ 20 w 74"/>
                <a:gd name="T7" fmla="*/ 29 h 35"/>
                <a:gd name="T8" fmla="*/ 0 w 74"/>
                <a:gd name="T9" fmla="*/ 35 h 35"/>
                <a:gd name="T10" fmla="*/ 21 w 74"/>
                <a:gd name="T11" fmla="*/ 33 h 35"/>
                <a:gd name="T12" fmla="*/ 42 w 74"/>
                <a:gd name="T13" fmla="*/ 27 h 35"/>
                <a:gd name="T14" fmla="*/ 60 w 74"/>
                <a:gd name="T15" fmla="*/ 16 h 35"/>
                <a:gd name="T16" fmla="*/ 74 w 74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35">
                  <a:moveTo>
                    <a:pt x="74" y="0"/>
                  </a:moveTo>
                  <a:cubicBezTo>
                    <a:pt x="69" y="5"/>
                    <a:pt x="64" y="9"/>
                    <a:pt x="58" y="13"/>
                  </a:cubicBezTo>
                  <a:cubicBezTo>
                    <a:pt x="52" y="16"/>
                    <a:pt x="46" y="20"/>
                    <a:pt x="40" y="22"/>
                  </a:cubicBezTo>
                  <a:cubicBezTo>
                    <a:pt x="33" y="25"/>
                    <a:pt x="27" y="27"/>
                    <a:pt x="20" y="29"/>
                  </a:cubicBezTo>
                  <a:cubicBezTo>
                    <a:pt x="14" y="31"/>
                    <a:pt x="7" y="33"/>
                    <a:pt x="0" y="35"/>
                  </a:cubicBezTo>
                  <a:cubicBezTo>
                    <a:pt x="7" y="35"/>
                    <a:pt x="14" y="34"/>
                    <a:pt x="21" y="33"/>
                  </a:cubicBezTo>
                  <a:cubicBezTo>
                    <a:pt x="28" y="32"/>
                    <a:pt x="35" y="30"/>
                    <a:pt x="42" y="27"/>
                  </a:cubicBezTo>
                  <a:cubicBezTo>
                    <a:pt x="48" y="24"/>
                    <a:pt x="55" y="21"/>
                    <a:pt x="60" y="16"/>
                  </a:cubicBezTo>
                  <a:cubicBezTo>
                    <a:pt x="66" y="12"/>
                    <a:pt x="71" y="6"/>
                    <a:pt x="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8" name="Freeform 401">
              <a:extLst>
                <a:ext uri="{FF2B5EF4-FFF2-40B4-BE49-F238E27FC236}">
                  <a16:creationId xmlns:a16="http://schemas.microsoft.com/office/drawing/2014/main" id="{63E6331F-513C-44D6-963C-3CFD808AAB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49438" y="8275638"/>
              <a:ext cx="49213" cy="330200"/>
            </a:xfrm>
            <a:custGeom>
              <a:avLst/>
              <a:gdLst>
                <a:gd name="T0" fmla="*/ 17 w 17"/>
                <a:gd name="T1" fmla="*/ 114 h 114"/>
                <a:gd name="T2" fmla="*/ 11 w 17"/>
                <a:gd name="T3" fmla="*/ 86 h 114"/>
                <a:gd name="T4" fmla="*/ 7 w 17"/>
                <a:gd name="T5" fmla="*/ 57 h 114"/>
                <a:gd name="T6" fmla="*/ 5 w 17"/>
                <a:gd name="T7" fmla="*/ 29 h 114"/>
                <a:gd name="T8" fmla="*/ 5 w 17"/>
                <a:gd name="T9" fmla="*/ 0 h 114"/>
                <a:gd name="T10" fmla="*/ 1 w 17"/>
                <a:gd name="T11" fmla="*/ 29 h 114"/>
                <a:gd name="T12" fmla="*/ 1 w 17"/>
                <a:gd name="T13" fmla="*/ 58 h 114"/>
                <a:gd name="T14" fmla="*/ 7 w 17"/>
                <a:gd name="T15" fmla="*/ 87 h 114"/>
                <a:gd name="T16" fmla="*/ 17 w 17"/>
                <a:gd name="T17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14">
                  <a:moveTo>
                    <a:pt x="17" y="114"/>
                  </a:moveTo>
                  <a:cubicBezTo>
                    <a:pt x="15" y="104"/>
                    <a:pt x="13" y="95"/>
                    <a:pt x="11" y="86"/>
                  </a:cubicBezTo>
                  <a:cubicBezTo>
                    <a:pt x="9" y="76"/>
                    <a:pt x="8" y="67"/>
                    <a:pt x="7" y="57"/>
                  </a:cubicBezTo>
                  <a:cubicBezTo>
                    <a:pt x="6" y="48"/>
                    <a:pt x="5" y="39"/>
                    <a:pt x="5" y="29"/>
                  </a:cubicBezTo>
                  <a:cubicBezTo>
                    <a:pt x="5" y="20"/>
                    <a:pt x="5" y="10"/>
                    <a:pt x="5" y="0"/>
                  </a:cubicBezTo>
                  <a:cubicBezTo>
                    <a:pt x="3" y="10"/>
                    <a:pt x="1" y="19"/>
                    <a:pt x="1" y="29"/>
                  </a:cubicBezTo>
                  <a:cubicBezTo>
                    <a:pt x="0" y="39"/>
                    <a:pt x="0" y="48"/>
                    <a:pt x="1" y="58"/>
                  </a:cubicBezTo>
                  <a:cubicBezTo>
                    <a:pt x="3" y="68"/>
                    <a:pt x="4" y="77"/>
                    <a:pt x="7" y="87"/>
                  </a:cubicBezTo>
                  <a:cubicBezTo>
                    <a:pt x="9" y="96"/>
                    <a:pt x="13" y="105"/>
                    <a:pt x="17" y="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69" name="Freeform 402">
              <a:extLst>
                <a:ext uri="{FF2B5EF4-FFF2-40B4-BE49-F238E27FC236}">
                  <a16:creationId xmlns:a16="http://schemas.microsoft.com/office/drawing/2014/main" id="{A576C885-E821-4031-BFE5-56426E668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51013" y="8770938"/>
              <a:ext cx="369888" cy="84138"/>
            </a:xfrm>
            <a:custGeom>
              <a:avLst/>
              <a:gdLst>
                <a:gd name="T0" fmla="*/ 0 w 128"/>
                <a:gd name="T1" fmla="*/ 27 h 29"/>
                <a:gd name="T2" fmla="*/ 33 w 128"/>
                <a:gd name="T3" fmla="*/ 28 h 29"/>
                <a:gd name="T4" fmla="*/ 66 w 128"/>
                <a:gd name="T5" fmla="*/ 24 h 29"/>
                <a:gd name="T6" fmla="*/ 98 w 128"/>
                <a:gd name="T7" fmla="*/ 14 h 29"/>
                <a:gd name="T8" fmla="*/ 128 w 128"/>
                <a:gd name="T9" fmla="*/ 0 h 29"/>
                <a:gd name="T10" fmla="*/ 97 w 128"/>
                <a:gd name="T11" fmla="*/ 10 h 29"/>
                <a:gd name="T12" fmla="*/ 65 w 128"/>
                <a:gd name="T13" fmla="*/ 18 h 29"/>
                <a:gd name="T14" fmla="*/ 33 w 128"/>
                <a:gd name="T15" fmla="*/ 24 h 29"/>
                <a:gd name="T16" fmla="*/ 0 w 128"/>
                <a:gd name="T17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29">
                  <a:moveTo>
                    <a:pt x="0" y="27"/>
                  </a:moveTo>
                  <a:cubicBezTo>
                    <a:pt x="11" y="29"/>
                    <a:pt x="22" y="29"/>
                    <a:pt x="33" y="28"/>
                  </a:cubicBezTo>
                  <a:cubicBezTo>
                    <a:pt x="44" y="27"/>
                    <a:pt x="55" y="26"/>
                    <a:pt x="66" y="24"/>
                  </a:cubicBezTo>
                  <a:cubicBezTo>
                    <a:pt x="77" y="21"/>
                    <a:pt x="87" y="18"/>
                    <a:pt x="98" y="14"/>
                  </a:cubicBezTo>
                  <a:cubicBezTo>
                    <a:pt x="108" y="10"/>
                    <a:pt x="118" y="5"/>
                    <a:pt x="128" y="0"/>
                  </a:cubicBezTo>
                  <a:cubicBezTo>
                    <a:pt x="117" y="3"/>
                    <a:pt x="107" y="7"/>
                    <a:pt x="97" y="10"/>
                  </a:cubicBezTo>
                  <a:cubicBezTo>
                    <a:pt x="86" y="13"/>
                    <a:pt x="75" y="16"/>
                    <a:pt x="65" y="18"/>
                  </a:cubicBezTo>
                  <a:cubicBezTo>
                    <a:pt x="54" y="21"/>
                    <a:pt x="43" y="22"/>
                    <a:pt x="33" y="24"/>
                  </a:cubicBezTo>
                  <a:cubicBezTo>
                    <a:pt x="22" y="25"/>
                    <a:pt x="11" y="26"/>
                    <a:pt x="0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0" name="Freeform 403">
              <a:extLst>
                <a:ext uri="{FF2B5EF4-FFF2-40B4-BE49-F238E27FC236}">
                  <a16:creationId xmlns:a16="http://schemas.microsoft.com/office/drawing/2014/main" id="{8AEFD460-835C-4067-A643-0770F747E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46238" y="8535988"/>
              <a:ext cx="34925" cy="428625"/>
            </a:xfrm>
            <a:custGeom>
              <a:avLst/>
              <a:gdLst>
                <a:gd name="T0" fmla="*/ 12 w 12"/>
                <a:gd name="T1" fmla="*/ 148 h 148"/>
                <a:gd name="T2" fmla="*/ 7 w 12"/>
                <a:gd name="T3" fmla="*/ 111 h 148"/>
                <a:gd name="T4" fmla="*/ 5 w 12"/>
                <a:gd name="T5" fmla="*/ 74 h 148"/>
                <a:gd name="T6" fmla="*/ 6 w 12"/>
                <a:gd name="T7" fmla="*/ 37 h 148"/>
                <a:gd name="T8" fmla="*/ 8 w 12"/>
                <a:gd name="T9" fmla="*/ 0 h 148"/>
                <a:gd name="T10" fmla="*/ 2 w 12"/>
                <a:gd name="T11" fmla="*/ 37 h 148"/>
                <a:gd name="T12" fmla="*/ 0 w 12"/>
                <a:gd name="T13" fmla="*/ 74 h 148"/>
                <a:gd name="T14" fmla="*/ 3 w 12"/>
                <a:gd name="T15" fmla="*/ 111 h 148"/>
                <a:gd name="T16" fmla="*/ 12 w 12"/>
                <a:gd name="T17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48">
                  <a:moveTo>
                    <a:pt x="12" y="148"/>
                  </a:moveTo>
                  <a:cubicBezTo>
                    <a:pt x="10" y="135"/>
                    <a:pt x="8" y="123"/>
                    <a:pt x="7" y="111"/>
                  </a:cubicBezTo>
                  <a:cubicBezTo>
                    <a:pt x="6" y="99"/>
                    <a:pt x="5" y="86"/>
                    <a:pt x="5" y="74"/>
                  </a:cubicBezTo>
                  <a:cubicBezTo>
                    <a:pt x="5" y="62"/>
                    <a:pt x="6" y="49"/>
                    <a:pt x="6" y="37"/>
                  </a:cubicBezTo>
                  <a:cubicBezTo>
                    <a:pt x="7" y="25"/>
                    <a:pt x="7" y="12"/>
                    <a:pt x="8" y="0"/>
                  </a:cubicBezTo>
                  <a:cubicBezTo>
                    <a:pt x="5" y="12"/>
                    <a:pt x="3" y="24"/>
                    <a:pt x="2" y="37"/>
                  </a:cubicBezTo>
                  <a:cubicBezTo>
                    <a:pt x="0" y="49"/>
                    <a:pt x="0" y="62"/>
                    <a:pt x="0" y="74"/>
                  </a:cubicBezTo>
                  <a:cubicBezTo>
                    <a:pt x="0" y="87"/>
                    <a:pt x="1" y="99"/>
                    <a:pt x="3" y="111"/>
                  </a:cubicBezTo>
                  <a:cubicBezTo>
                    <a:pt x="5" y="124"/>
                    <a:pt x="8" y="136"/>
                    <a:pt x="12" y="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71" name="Freeform 404">
              <a:extLst>
                <a:ext uri="{FF2B5EF4-FFF2-40B4-BE49-F238E27FC236}">
                  <a16:creationId xmlns:a16="http://schemas.microsoft.com/office/drawing/2014/main" id="{C3AE470B-4EA5-45A4-8CB6-37EE8B4CA8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2263" y="9056688"/>
              <a:ext cx="314325" cy="66675"/>
            </a:xfrm>
            <a:custGeom>
              <a:avLst/>
              <a:gdLst>
                <a:gd name="T0" fmla="*/ 0 w 109"/>
                <a:gd name="T1" fmla="*/ 19 h 23"/>
                <a:gd name="T2" fmla="*/ 28 w 109"/>
                <a:gd name="T3" fmla="*/ 23 h 23"/>
                <a:gd name="T4" fmla="*/ 56 w 109"/>
                <a:gd name="T5" fmla="*/ 20 h 23"/>
                <a:gd name="T6" fmla="*/ 84 w 109"/>
                <a:gd name="T7" fmla="*/ 12 h 23"/>
                <a:gd name="T8" fmla="*/ 109 w 109"/>
                <a:gd name="T9" fmla="*/ 0 h 23"/>
                <a:gd name="T10" fmla="*/ 82 w 109"/>
                <a:gd name="T11" fmla="*/ 8 h 23"/>
                <a:gd name="T12" fmla="*/ 55 w 109"/>
                <a:gd name="T13" fmla="*/ 15 h 23"/>
                <a:gd name="T14" fmla="*/ 28 w 109"/>
                <a:gd name="T15" fmla="*/ 19 h 23"/>
                <a:gd name="T16" fmla="*/ 0 w 109"/>
                <a:gd name="T17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23">
                  <a:moveTo>
                    <a:pt x="0" y="19"/>
                  </a:moveTo>
                  <a:cubicBezTo>
                    <a:pt x="9" y="22"/>
                    <a:pt x="18" y="23"/>
                    <a:pt x="28" y="23"/>
                  </a:cubicBezTo>
                  <a:cubicBezTo>
                    <a:pt x="37" y="23"/>
                    <a:pt x="47" y="22"/>
                    <a:pt x="56" y="20"/>
                  </a:cubicBezTo>
                  <a:cubicBezTo>
                    <a:pt x="66" y="18"/>
                    <a:pt x="75" y="15"/>
                    <a:pt x="84" y="12"/>
                  </a:cubicBezTo>
                  <a:cubicBezTo>
                    <a:pt x="92" y="8"/>
                    <a:pt x="101" y="4"/>
                    <a:pt x="109" y="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73" y="10"/>
                    <a:pt x="64" y="13"/>
                    <a:pt x="55" y="15"/>
                  </a:cubicBezTo>
                  <a:cubicBezTo>
                    <a:pt x="46" y="17"/>
                    <a:pt x="37" y="18"/>
                    <a:pt x="28" y="19"/>
                  </a:cubicBezTo>
                  <a:cubicBezTo>
                    <a:pt x="18" y="20"/>
                    <a:pt x="9" y="20"/>
                    <a:pt x="0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1624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70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2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9" presetClass="entr" presetSubtype="0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00"/>
                            </p:stCondLst>
                            <p:childTnLst>
                              <p:par>
                                <p:cTn id="49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500" fill="hold"/>
                                        <p:tgtEl>
                                          <p:spTgt spid="4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500" fill="hold"/>
                                        <p:tgtEl>
                                          <p:spTgt spid="4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" grpId="0" animBg="1"/>
      <p:bldP spid="2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FCABC2-EF6E-4316-8852-60304913A1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448"/>
          <a:stretch/>
        </p:blipFill>
        <p:spPr>
          <a:xfrm>
            <a:off x="131857" y="12968057"/>
            <a:ext cx="3654426" cy="747943"/>
          </a:xfrm>
          <a:prstGeom prst="rect">
            <a:avLst/>
          </a:prstGeom>
        </p:spPr>
      </p:pic>
      <p:sp>
        <p:nvSpPr>
          <p:cNvPr id="261" name="TextBox 260">
            <a:extLst>
              <a:ext uri="{FF2B5EF4-FFF2-40B4-BE49-F238E27FC236}">
                <a16:creationId xmlns:a16="http://schemas.microsoft.com/office/drawing/2014/main" id="{CFF99384-EBB1-4302-A115-7560D60A68EA}"/>
              </a:ext>
            </a:extLst>
          </p:cNvPr>
          <p:cNvSpPr txBox="1"/>
          <p:nvPr/>
        </p:nvSpPr>
        <p:spPr>
          <a:xfrm>
            <a:off x="12195668" y="5272883"/>
            <a:ext cx="11648353" cy="5047536"/>
          </a:xfrm>
          <a:prstGeom prst="rect">
            <a:avLst/>
          </a:prstGeom>
          <a:solidFill>
            <a:srgbClr val="FFFFFF">
              <a:lumMod val="90000"/>
              <a:lumOff val="10000"/>
              <a:alpha val="9000"/>
            </a:srgbClr>
          </a:solidFill>
        </p:spPr>
        <p:txBody>
          <a:bodyPr wrap="square" lIns="914400" tIns="365760" rIns="457200" bIns="365760" rtlCol="0" anchor="ctr">
            <a:spAutoFit/>
          </a:bodyPr>
          <a:lstStyle/>
          <a:p>
            <a:pPr algn="just" defTabSz="914400">
              <a:defRPr/>
            </a:pPr>
            <a:r>
              <a:rPr lang="en-US" sz="4000" kern="0" dirty="0">
                <a:solidFill>
                  <a:srgbClr val="FFFFFF"/>
                </a:solidFill>
                <a:latin typeface="Open Sans Light"/>
              </a:rPr>
              <a:t>We have created a website in order to fulfill these needs. The user interface of this website is interactive as well as convenient for users to find </a:t>
            </a:r>
            <a:r>
              <a:rPr lang="en-US" sz="4000" kern="0" dirty="0">
                <a:solidFill>
                  <a:schemeClr val="accent2"/>
                </a:solidFill>
                <a:latin typeface="Open Sans Light"/>
              </a:rPr>
              <a:t>Indian alternatives</a:t>
            </a:r>
            <a:r>
              <a:rPr lang="en-US" sz="4000" kern="0" dirty="0">
                <a:solidFill>
                  <a:srgbClr val="FFFFFF"/>
                </a:solidFill>
                <a:latin typeface="Open Sans Light"/>
              </a:rPr>
              <a:t> easily. We have various categories using which users can look for different alternatives and be redirected to the respective brand websites.​</a:t>
            </a:r>
            <a:endParaRPr lang="en-US" dirty="0"/>
          </a:p>
        </p:txBody>
      </p:sp>
      <p:sp>
        <p:nvSpPr>
          <p:cNvPr id="262" name="Title 1">
            <a:extLst>
              <a:ext uri="{FF2B5EF4-FFF2-40B4-BE49-F238E27FC236}">
                <a16:creationId xmlns:a16="http://schemas.microsoft.com/office/drawing/2014/main" id="{E1111B12-EBA5-4A5E-A3E9-17FCFA83736C}"/>
              </a:ext>
            </a:extLst>
          </p:cNvPr>
          <p:cNvSpPr txBox="1">
            <a:spLocks/>
          </p:cNvSpPr>
          <p:nvPr/>
        </p:nvSpPr>
        <p:spPr>
          <a:xfrm>
            <a:off x="13067008" y="3436201"/>
            <a:ext cx="10024118" cy="124532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How?</a:t>
            </a:r>
          </a:p>
        </p:txBody>
      </p:sp>
      <p:sp>
        <p:nvSpPr>
          <p:cNvPr id="263" name="Oval 6">
            <a:extLst>
              <a:ext uri="{FF2B5EF4-FFF2-40B4-BE49-F238E27FC236}">
                <a16:creationId xmlns:a16="http://schemas.microsoft.com/office/drawing/2014/main" id="{B5771C34-4C99-44FC-B5F9-5ED79A009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4381" y="8413750"/>
            <a:ext cx="1876425" cy="1878013"/>
          </a:xfrm>
          <a:prstGeom prst="ellipse">
            <a:avLst/>
          </a:prstGeom>
          <a:solidFill>
            <a:srgbClr val="CCD6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83147"/>
              </a:solidFill>
              <a:effectLst/>
              <a:uLnTx/>
              <a:uFillTx/>
            </a:endParaRPr>
          </a:p>
        </p:txBody>
      </p: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973954DF-2E4D-44AE-988A-840A3E143FE3}"/>
              </a:ext>
            </a:extLst>
          </p:cNvPr>
          <p:cNvGrpSpPr/>
          <p:nvPr/>
        </p:nvGrpSpPr>
        <p:grpSpPr>
          <a:xfrm>
            <a:off x="1874181" y="4751388"/>
            <a:ext cx="7269163" cy="5605463"/>
            <a:chOff x="5556250" y="2012950"/>
            <a:chExt cx="7269163" cy="5605463"/>
          </a:xfrm>
        </p:grpSpPr>
        <p:sp>
          <p:nvSpPr>
            <p:cNvPr id="265" name="Freeform 5">
              <a:extLst>
                <a:ext uri="{FF2B5EF4-FFF2-40B4-BE49-F238E27FC236}">
                  <a16:creationId xmlns:a16="http://schemas.microsoft.com/office/drawing/2014/main" id="{001A8EA7-C69F-4D6D-8E0E-C6E627F39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6250" y="2012950"/>
              <a:ext cx="7269163" cy="5605463"/>
            </a:xfrm>
            <a:custGeom>
              <a:avLst/>
              <a:gdLst>
                <a:gd name="T0" fmla="*/ 43 w 2519"/>
                <a:gd name="T1" fmla="*/ 348 h 1941"/>
                <a:gd name="T2" fmla="*/ 247 w 2519"/>
                <a:gd name="T3" fmla="*/ 348 h 1941"/>
                <a:gd name="T4" fmla="*/ 240 w 2519"/>
                <a:gd name="T5" fmla="*/ 368 h 1941"/>
                <a:gd name="T6" fmla="*/ 232 w 2519"/>
                <a:gd name="T7" fmla="*/ 368 h 1941"/>
                <a:gd name="T8" fmla="*/ 188 w 2519"/>
                <a:gd name="T9" fmla="*/ 411 h 1941"/>
                <a:gd name="T10" fmla="*/ 188 w 2519"/>
                <a:gd name="T11" fmla="*/ 411 h 1941"/>
                <a:gd name="T12" fmla="*/ 226 w 2519"/>
                <a:gd name="T13" fmla="*/ 455 h 1941"/>
                <a:gd name="T14" fmla="*/ 308 w 2519"/>
                <a:gd name="T15" fmla="*/ 681 h 1941"/>
                <a:gd name="T16" fmla="*/ 689 w 2519"/>
                <a:gd name="T17" fmla="*/ 681 h 1941"/>
                <a:gd name="T18" fmla="*/ 724 w 2519"/>
                <a:gd name="T19" fmla="*/ 716 h 1941"/>
                <a:gd name="T20" fmla="*/ 689 w 2519"/>
                <a:gd name="T21" fmla="*/ 752 h 1941"/>
                <a:gd name="T22" fmla="*/ 377 w 2519"/>
                <a:gd name="T23" fmla="*/ 752 h 1941"/>
                <a:gd name="T24" fmla="*/ 508 w 2519"/>
                <a:gd name="T25" fmla="*/ 841 h 1941"/>
                <a:gd name="T26" fmla="*/ 694 w 2519"/>
                <a:gd name="T27" fmla="*/ 1122 h 1941"/>
                <a:gd name="T28" fmla="*/ 792 w 2519"/>
                <a:gd name="T29" fmla="*/ 1122 h 1941"/>
                <a:gd name="T30" fmla="*/ 828 w 2519"/>
                <a:gd name="T31" fmla="*/ 1158 h 1941"/>
                <a:gd name="T32" fmla="*/ 792 w 2519"/>
                <a:gd name="T33" fmla="*/ 1193 h 1941"/>
                <a:gd name="T34" fmla="*/ 696 w 2519"/>
                <a:gd name="T35" fmla="*/ 1193 h 1941"/>
                <a:gd name="T36" fmla="*/ 693 w 2519"/>
                <a:gd name="T37" fmla="*/ 1562 h 1941"/>
                <a:gd name="T38" fmla="*/ 704 w 2519"/>
                <a:gd name="T39" fmla="*/ 1633 h 1941"/>
                <a:gd name="T40" fmla="*/ 1022 w 2519"/>
                <a:gd name="T41" fmla="*/ 1633 h 1941"/>
                <a:gd name="T42" fmla="*/ 1058 w 2519"/>
                <a:gd name="T43" fmla="*/ 1668 h 1941"/>
                <a:gd name="T44" fmla="*/ 1058 w 2519"/>
                <a:gd name="T45" fmla="*/ 1668 h 1941"/>
                <a:gd name="T46" fmla="*/ 1022 w 2519"/>
                <a:gd name="T47" fmla="*/ 1703 h 1941"/>
                <a:gd name="T48" fmla="*/ 735 w 2519"/>
                <a:gd name="T49" fmla="*/ 1703 h 1941"/>
                <a:gd name="T50" fmla="*/ 1325 w 2519"/>
                <a:gd name="T51" fmla="*/ 1598 h 1941"/>
                <a:gd name="T52" fmla="*/ 1926 w 2519"/>
                <a:gd name="T53" fmla="*/ 1205 h 1941"/>
                <a:gd name="T54" fmla="*/ 2513 w 2519"/>
                <a:gd name="T55" fmla="*/ 783 h 1941"/>
                <a:gd name="T56" fmla="*/ 2503 w 2519"/>
                <a:gd name="T57" fmla="*/ 637 h 1941"/>
                <a:gd name="T58" fmla="*/ 2358 w 2519"/>
                <a:gd name="T59" fmla="*/ 637 h 1941"/>
                <a:gd name="T60" fmla="*/ 2323 w 2519"/>
                <a:gd name="T61" fmla="*/ 602 h 1941"/>
                <a:gd name="T62" fmla="*/ 2358 w 2519"/>
                <a:gd name="T63" fmla="*/ 567 h 1941"/>
                <a:gd name="T64" fmla="*/ 2476 w 2519"/>
                <a:gd name="T65" fmla="*/ 567 h 1941"/>
                <a:gd name="T66" fmla="*/ 2357 w 2519"/>
                <a:gd name="T67" fmla="*/ 419 h 1941"/>
                <a:gd name="T68" fmla="*/ 2345 w 2519"/>
                <a:gd name="T69" fmla="*/ 421 h 1941"/>
                <a:gd name="T70" fmla="*/ 2099 w 2519"/>
                <a:gd name="T71" fmla="*/ 421 h 1941"/>
                <a:gd name="T72" fmla="*/ 2063 w 2519"/>
                <a:gd name="T73" fmla="*/ 386 h 1941"/>
                <a:gd name="T74" fmla="*/ 2099 w 2519"/>
                <a:gd name="T75" fmla="*/ 351 h 1941"/>
                <a:gd name="T76" fmla="*/ 2263 w 2519"/>
                <a:gd name="T77" fmla="*/ 351 h 1941"/>
                <a:gd name="T78" fmla="*/ 2156 w 2519"/>
                <a:gd name="T79" fmla="*/ 296 h 1941"/>
                <a:gd name="T80" fmla="*/ 1763 w 2519"/>
                <a:gd name="T81" fmla="*/ 363 h 1941"/>
                <a:gd name="T82" fmla="*/ 796 w 2519"/>
                <a:gd name="T83" fmla="*/ 100 h 1941"/>
                <a:gd name="T84" fmla="*/ 390 w 2519"/>
                <a:gd name="T85" fmla="*/ 149 h 1941"/>
                <a:gd name="T86" fmla="*/ 189 w 2519"/>
                <a:gd name="T87" fmla="*/ 149 h 1941"/>
                <a:gd name="T88" fmla="*/ 145 w 2519"/>
                <a:gd name="T89" fmla="*/ 193 h 1941"/>
                <a:gd name="T90" fmla="*/ 189 w 2519"/>
                <a:gd name="T91" fmla="*/ 236 h 1941"/>
                <a:gd name="T92" fmla="*/ 308 w 2519"/>
                <a:gd name="T93" fmla="*/ 236 h 1941"/>
                <a:gd name="T94" fmla="*/ 291 w 2519"/>
                <a:gd name="T95" fmla="*/ 261 h 1941"/>
                <a:gd name="T96" fmla="*/ 43 w 2519"/>
                <a:gd name="T97" fmla="*/ 261 h 1941"/>
                <a:gd name="T98" fmla="*/ 0 w 2519"/>
                <a:gd name="T99" fmla="*/ 304 h 1941"/>
                <a:gd name="T100" fmla="*/ 43 w 2519"/>
                <a:gd name="T101" fmla="*/ 348 h 1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19" h="1941">
                  <a:moveTo>
                    <a:pt x="43" y="348"/>
                  </a:moveTo>
                  <a:cubicBezTo>
                    <a:pt x="247" y="348"/>
                    <a:pt x="247" y="348"/>
                    <a:pt x="247" y="348"/>
                  </a:cubicBezTo>
                  <a:cubicBezTo>
                    <a:pt x="245" y="354"/>
                    <a:pt x="242" y="361"/>
                    <a:pt x="240" y="368"/>
                  </a:cubicBezTo>
                  <a:cubicBezTo>
                    <a:pt x="232" y="368"/>
                    <a:pt x="232" y="368"/>
                    <a:pt x="232" y="368"/>
                  </a:cubicBezTo>
                  <a:cubicBezTo>
                    <a:pt x="208" y="368"/>
                    <a:pt x="188" y="387"/>
                    <a:pt x="188" y="411"/>
                  </a:cubicBezTo>
                  <a:cubicBezTo>
                    <a:pt x="188" y="411"/>
                    <a:pt x="188" y="411"/>
                    <a:pt x="188" y="411"/>
                  </a:cubicBezTo>
                  <a:cubicBezTo>
                    <a:pt x="188" y="434"/>
                    <a:pt x="205" y="452"/>
                    <a:pt x="226" y="455"/>
                  </a:cubicBezTo>
                  <a:cubicBezTo>
                    <a:pt x="224" y="529"/>
                    <a:pt x="248" y="606"/>
                    <a:pt x="308" y="681"/>
                  </a:cubicBezTo>
                  <a:cubicBezTo>
                    <a:pt x="689" y="681"/>
                    <a:pt x="689" y="681"/>
                    <a:pt x="689" y="681"/>
                  </a:cubicBezTo>
                  <a:cubicBezTo>
                    <a:pt x="708" y="681"/>
                    <a:pt x="724" y="697"/>
                    <a:pt x="724" y="716"/>
                  </a:cubicBezTo>
                  <a:cubicBezTo>
                    <a:pt x="724" y="736"/>
                    <a:pt x="708" y="752"/>
                    <a:pt x="689" y="752"/>
                  </a:cubicBezTo>
                  <a:cubicBezTo>
                    <a:pt x="377" y="752"/>
                    <a:pt x="377" y="752"/>
                    <a:pt x="377" y="752"/>
                  </a:cubicBezTo>
                  <a:cubicBezTo>
                    <a:pt x="413" y="783"/>
                    <a:pt x="456" y="813"/>
                    <a:pt x="508" y="841"/>
                  </a:cubicBezTo>
                  <a:cubicBezTo>
                    <a:pt x="647" y="913"/>
                    <a:pt x="686" y="1002"/>
                    <a:pt x="694" y="1122"/>
                  </a:cubicBezTo>
                  <a:cubicBezTo>
                    <a:pt x="792" y="1122"/>
                    <a:pt x="792" y="1122"/>
                    <a:pt x="792" y="1122"/>
                  </a:cubicBezTo>
                  <a:cubicBezTo>
                    <a:pt x="812" y="1122"/>
                    <a:pt x="828" y="1138"/>
                    <a:pt x="828" y="1158"/>
                  </a:cubicBezTo>
                  <a:cubicBezTo>
                    <a:pt x="828" y="1177"/>
                    <a:pt x="812" y="1193"/>
                    <a:pt x="792" y="1193"/>
                  </a:cubicBezTo>
                  <a:cubicBezTo>
                    <a:pt x="696" y="1193"/>
                    <a:pt x="696" y="1193"/>
                    <a:pt x="696" y="1193"/>
                  </a:cubicBezTo>
                  <a:cubicBezTo>
                    <a:pt x="695" y="1294"/>
                    <a:pt x="684" y="1415"/>
                    <a:pt x="693" y="1562"/>
                  </a:cubicBezTo>
                  <a:cubicBezTo>
                    <a:pt x="694" y="1587"/>
                    <a:pt x="698" y="1611"/>
                    <a:pt x="704" y="1633"/>
                  </a:cubicBezTo>
                  <a:cubicBezTo>
                    <a:pt x="1022" y="1633"/>
                    <a:pt x="1022" y="1633"/>
                    <a:pt x="1022" y="1633"/>
                  </a:cubicBezTo>
                  <a:cubicBezTo>
                    <a:pt x="1042" y="1633"/>
                    <a:pt x="1058" y="1649"/>
                    <a:pt x="1058" y="1668"/>
                  </a:cubicBezTo>
                  <a:cubicBezTo>
                    <a:pt x="1058" y="1668"/>
                    <a:pt x="1058" y="1668"/>
                    <a:pt x="1058" y="1668"/>
                  </a:cubicBezTo>
                  <a:cubicBezTo>
                    <a:pt x="1058" y="1688"/>
                    <a:pt x="1042" y="1703"/>
                    <a:pt x="1022" y="1703"/>
                  </a:cubicBezTo>
                  <a:cubicBezTo>
                    <a:pt x="735" y="1703"/>
                    <a:pt x="735" y="1703"/>
                    <a:pt x="735" y="1703"/>
                  </a:cubicBezTo>
                  <a:cubicBezTo>
                    <a:pt x="882" y="1941"/>
                    <a:pt x="1354" y="1826"/>
                    <a:pt x="1325" y="1598"/>
                  </a:cubicBezTo>
                  <a:cubicBezTo>
                    <a:pt x="1290" y="1318"/>
                    <a:pt x="1705" y="1055"/>
                    <a:pt x="1926" y="1205"/>
                  </a:cubicBezTo>
                  <a:cubicBezTo>
                    <a:pt x="2118" y="1336"/>
                    <a:pt x="2468" y="1126"/>
                    <a:pt x="2513" y="783"/>
                  </a:cubicBezTo>
                  <a:cubicBezTo>
                    <a:pt x="2519" y="730"/>
                    <a:pt x="2515" y="681"/>
                    <a:pt x="2503" y="637"/>
                  </a:cubicBezTo>
                  <a:cubicBezTo>
                    <a:pt x="2358" y="637"/>
                    <a:pt x="2358" y="637"/>
                    <a:pt x="2358" y="637"/>
                  </a:cubicBezTo>
                  <a:cubicBezTo>
                    <a:pt x="2339" y="637"/>
                    <a:pt x="2323" y="622"/>
                    <a:pt x="2323" y="602"/>
                  </a:cubicBezTo>
                  <a:cubicBezTo>
                    <a:pt x="2323" y="583"/>
                    <a:pt x="2339" y="567"/>
                    <a:pt x="2358" y="567"/>
                  </a:cubicBezTo>
                  <a:cubicBezTo>
                    <a:pt x="2476" y="567"/>
                    <a:pt x="2476" y="567"/>
                    <a:pt x="2476" y="567"/>
                  </a:cubicBezTo>
                  <a:cubicBezTo>
                    <a:pt x="2446" y="508"/>
                    <a:pt x="2402" y="459"/>
                    <a:pt x="2357" y="419"/>
                  </a:cubicBezTo>
                  <a:cubicBezTo>
                    <a:pt x="2353" y="421"/>
                    <a:pt x="2349" y="421"/>
                    <a:pt x="2345" y="421"/>
                  </a:cubicBezTo>
                  <a:cubicBezTo>
                    <a:pt x="2099" y="421"/>
                    <a:pt x="2099" y="421"/>
                    <a:pt x="2099" y="421"/>
                  </a:cubicBezTo>
                  <a:cubicBezTo>
                    <a:pt x="2079" y="421"/>
                    <a:pt x="2063" y="405"/>
                    <a:pt x="2063" y="386"/>
                  </a:cubicBezTo>
                  <a:cubicBezTo>
                    <a:pt x="2063" y="366"/>
                    <a:pt x="2079" y="351"/>
                    <a:pt x="2099" y="351"/>
                  </a:cubicBezTo>
                  <a:cubicBezTo>
                    <a:pt x="2263" y="351"/>
                    <a:pt x="2263" y="351"/>
                    <a:pt x="2263" y="351"/>
                  </a:cubicBezTo>
                  <a:cubicBezTo>
                    <a:pt x="2203" y="314"/>
                    <a:pt x="2156" y="296"/>
                    <a:pt x="2156" y="296"/>
                  </a:cubicBezTo>
                  <a:cubicBezTo>
                    <a:pt x="1955" y="246"/>
                    <a:pt x="1847" y="320"/>
                    <a:pt x="1763" y="363"/>
                  </a:cubicBezTo>
                  <a:cubicBezTo>
                    <a:pt x="1529" y="483"/>
                    <a:pt x="1078" y="446"/>
                    <a:pt x="796" y="100"/>
                  </a:cubicBezTo>
                  <a:cubicBezTo>
                    <a:pt x="697" y="0"/>
                    <a:pt x="521" y="41"/>
                    <a:pt x="390" y="149"/>
                  </a:cubicBezTo>
                  <a:cubicBezTo>
                    <a:pt x="189" y="149"/>
                    <a:pt x="189" y="149"/>
                    <a:pt x="189" y="149"/>
                  </a:cubicBezTo>
                  <a:cubicBezTo>
                    <a:pt x="165" y="149"/>
                    <a:pt x="145" y="169"/>
                    <a:pt x="145" y="193"/>
                  </a:cubicBezTo>
                  <a:cubicBezTo>
                    <a:pt x="145" y="217"/>
                    <a:pt x="165" y="236"/>
                    <a:pt x="189" y="236"/>
                  </a:cubicBezTo>
                  <a:cubicBezTo>
                    <a:pt x="308" y="236"/>
                    <a:pt x="308" y="236"/>
                    <a:pt x="308" y="236"/>
                  </a:cubicBezTo>
                  <a:cubicBezTo>
                    <a:pt x="302" y="244"/>
                    <a:pt x="296" y="252"/>
                    <a:pt x="291" y="261"/>
                  </a:cubicBezTo>
                  <a:cubicBezTo>
                    <a:pt x="43" y="261"/>
                    <a:pt x="43" y="261"/>
                    <a:pt x="43" y="261"/>
                  </a:cubicBezTo>
                  <a:cubicBezTo>
                    <a:pt x="19" y="261"/>
                    <a:pt x="0" y="280"/>
                    <a:pt x="0" y="304"/>
                  </a:cubicBezTo>
                  <a:cubicBezTo>
                    <a:pt x="0" y="328"/>
                    <a:pt x="19" y="348"/>
                    <a:pt x="43" y="348"/>
                  </a:cubicBezTo>
                  <a:close/>
                </a:path>
              </a:pathLst>
            </a:custGeom>
            <a:solidFill>
              <a:srgbClr val="CCD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66" name="Freeform 7">
              <a:extLst>
                <a:ext uri="{FF2B5EF4-FFF2-40B4-BE49-F238E27FC236}">
                  <a16:creationId xmlns:a16="http://schemas.microsoft.com/office/drawing/2014/main" id="{5D370FB4-2693-448D-AC6D-00C8FFDB9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6288" y="4618037"/>
              <a:ext cx="809625" cy="201613"/>
            </a:xfrm>
            <a:custGeom>
              <a:avLst/>
              <a:gdLst>
                <a:gd name="T0" fmla="*/ 33 w 281"/>
                <a:gd name="T1" fmla="*/ 0 h 70"/>
                <a:gd name="T2" fmla="*/ 248 w 281"/>
                <a:gd name="T3" fmla="*/ 0 h 70"/>
                <a:gd name="T4" fmla="*/ 281 w 281"/>
                <a:gd name="T5" fmla="*/ 33 h 70"/>
                <a:gd name="T6" fmla="*/ 281 w 281"/>
                <a:gd name="T7" fmla="*/ 37 h 70"/>
                <a:gd name="T8" fmla="*/ 248 w 281"/>
                <a:gd name="T9" fmla="*/ 70 h 70"/>
                <a:gd name="T10" fmla="*/ 33 w 281"/>
                <a:gd name="T11" fmla="*/ 70 h 70"/>
                <a:gd name="T12" fmla="*/ 0 w 281"/>
                <a:gd name="T13" fmla="*/ 37 h 70"/>
                <a:gd name="T14" fmla="*/ 0 w 281"/>
                <a:gd name="T15" fmla="*/ 33 h 70"/>
                <a:gd name="T16" fmla="*/ 33 w 281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70">
                  <a:moveTo>
                    <a:pt x="33" y="0"/>
                  </a:moveTo>
                  <a:cubicBezTo>
                    <a:pt x="248" y="0"/>
                    <a:pt x="248" y="0"/>
                    <a:pt x="248" y="0"/>
                  </a:cubicBezTo>
                  <a:cubicBezTo>
                    <a:pt x="266" y="0"/>
                    <a:pt x="281" y="15"/>
                    <a:pt x="281" y="33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1" y="55"/>
                    <a:pt x="266" y="70"/>
                    <a:pt x="248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15" y="70"/>
                    <a:pt x="0" y="55"/>
                    <a:pt x="0" y="37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67" name="Freeform 8">
              <a:extLst>
                <a:ext uri="{FF2B5EF4-FFF2-40B4-BE49-F238E27FC236}">
                  <a16:creationId xmlns:a16="http://schemas.microsoft.com/office/drawing/2014/main" id="{D58C7B9E-9341-4A30-B349-D3395F46F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0225" y="4618037"/>
              <a:ext cx="204788" cy="201613"/>
            </a:xfrm>
            <a:custGeom>
              <a:avLst/>
              <a:gdLst>
                <a:gd name="T0" fmla="*/ 34 w 71"/>
                <a:gd name="T1" fmla="*/ 0 h 70"/>
                <a:gd name="T2" fmla="*/ 37 w 71"/>
                <a:gd name="T3" fmla="*/ 0 h 70"/>
                <a:gd name="T4" fmla="*/ 71 w 71"/>
                <a:gd name="T5" fmla="*/ 33 h 70"/>
                <a:gd name="T6" fmla="*/ 71 w 71"/>
                <a:gd name="T7" fmla="*/ 37 h 70"/>
                <a:gd name="T8" fmla="*/ 37 w 71"/>
                <a:gd name="T9" fmla="*/ 70 h 70"/>
                <a:gd name="T10" fmla="*/ 34 w 71"/>
                <a:gd name="T11" fmla="*/ 70 h 70"/>
                <a:gd name="T12" fmla="*/ 0 w 71"/>
                <a:gd name="T13" fmla="*/ 37 h 70"/>
                <a:gd name="T14" fmla="*/ 0 w 71"/>
                <a:gd name="T15" fmla="*/ 33 h 70"/>
                <a:gd name="T16" fmla="*/ 34 w 71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70">
                  <a:moveTo>
                    <a:pt x="34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56" y="0"/>
                    <a:pt x="71" y="15"/>
                    <a:pt x="71" y="33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55"/>
                    <a:pt x="56" y="70"/>
                    <a:pt x="37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15" y="70"/>
                    <a:pt x="0" y="55"/>
                    <a:pt x="0" y="37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68" name="Freeform 9">
              <a:extLst>
                <a:ext uri="{FF2B5EF4-FFF2-40B4-BE49-F238E27FC236}">
                  <a16:creationId xmlns:a16="http://schemas.microsoft.com/office/drawing/2014/main" id="{BDF5A7AE-A83A-4859-83AE-EB28031EA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7688" y="4878387"/>
              <a:ext cx="698500" cy="204788"/>
            </a:xfrm>
            <a:custGeom>
              <a:avLst/>
              <a:gdLst>
                <a:gd name="T0" fmla="*/ 34 w 242"/>
                <a:gd name="T1" fmla="*/ 0 h 71"/>
                <a:gd name="T2" fmla="*/ 208 w 242"/>
                <a:gd name="T3" fmla="*/ 0 h 71"/>
                <a:gd name="T4" fmla="*/ 242 w 242"/>
                <a:gd name="T5" fmla="*/ 34 h 71"/>
                <a:gd name="T6" fmla="*/ 242 w 242"/>
                <a:gd name="T7" fmla="*/ 37 h 71"/>
                <a:gd name="T8" fmla="*/ 208 w 242"/>
                <a:gd name="T9" fmla="*/ 71 h 71"/>
                <a:gd name="T10" fmla="*/ 34 w 242"/>
                <a:gd name="T11" fmla="*/ 71 h 71"/>
                <a:gd name="T12" fmla="*/ 0 w 242"/>
                <a:gd name="T13" fmla="*/ 37 h 71"/>
                <a:gd name="T14" fmla="*/ 0 w 242"/>
                <a:gd name="T15" fmla="*/ 34 h 71"/>
                <a:gd name="T16" fmla="*/ 34 w 242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71">
                  <a:moveTo>
                    <a:pt x="34" y="0"/>
                  </a:moveTo>
                  <a:cubicBezTo>
                    <a:pt x="208" y="0"/>
                    <a:pt x="208" y="0"/>
                    <a:pt x="208" y="0"/>
                  </a:cubicBezTo>
                  <a:cubicBezTo>
                    <a:pt x="227" y="0"/>
                    <a:pt x="242" y="15"/>
                    <a:pt x="242" y="34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2" y="56"/>
                    <a:pt x="227" y="71"/>
                    <a:pt x="208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15" y="71"/>
                    <a:pt x="0" y="56"/>
                    <a:pt x="0" y="3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69" name="Freeform 10">
              <a:extLst>
                <a:ext uri="{FF2B5EF4-FFF2-40B4-BE49-F238E27FC236}">
                  <a16:creationId xmlns:a16="http://schemas.microsoft.com/office/drawing/2014/main" id="{B6B4D55D-3350-47B1-B3F2-E0FB8425C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1538" y="3702050"/>
              <a:ext cx="698500" cy="206375"/>
            </a:xfrm>
            <a:custGeom>
              <a:avLst/>
              <a:gdLst>
                <a:gd name="T0" fmla="*/ 34 w 242"/>
                <a:gd name="T1" fmla="*/ 0 h 71"/>
                <a:gd name="T2" fmla="*/ 208 w 242"/>
                <a:gd name="T3" fmla="*/ 0 h 71"/>
                <a:gd name="T4" fmla="*/ 242 w 242"/>
                <a:gd name="T5" fmla="*/ 34 h 71"/>
                <a:gd name="T6" fmla="*/ 242 w 242"/>
                <a:gd name="T7" fmla="*/ 37 h 71"/>
                <a:gd name="T8" fmla="*/ 208 w 242"/>
                <a:gd name="T9" fmla="*/ 71 h 71"/>
                <a:gd name="T10" fmla="*/ 34 w 242"/>
                <a:gd name="T11" fmla="*/ 71 h 71"/>
                <a:gd name="T12" fmla="*/ 0 w 242"/>
                <a:gd name="T13" fmla="*/ 37 h 71"/>
                <a:gd name="T14" fmla="*/ 0 w 242"/>
                <a:gd name="T15" fmla="*/ 34 h 71"/>
                <a:gd name="T16" fmla="*/ 34 w 242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71">
                  <a:moveTo>
                    <a:pt x="34" y="0"/>
                  </a:moveTo>
                  <a:cubicBezTo>
                    <a:pt x="208" y="0"/>
                    <a:pt x="208" y="0"/>
                    <a:pt x="208" y="0"/>
                  </a:cubicBezTo>
                  <a:cubicBezTo>
                    <a:pt x="227" y="0"/>
                    <a:pt x="242" y="16"/>
                    <a:pt x="242" y="34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2" y="56"/>
                    <a:pt x="227" y="71"/>
                    <a:pt x="208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15" y="71"/>
                    <a:pt x="0" y="56"/>
                    <a:pt x="0" y="3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6"/>
                    <a:pt x="15" y="0"/>
                    <a:pt x="34" y="0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0" name="Freeform 11">
              <a:extLst>
                <a:ext uri="{FF2B5EF4-FFF2-40B4-BE49-F238E27FC236}">
                  <a16:creationId xmlns:a16="http://schemas.microsoft.com/office/drawing/2014/main" id="{27A20E8F-8EE2-43B1-BC48-29DFD39C2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6113" y="4367212"/>
              <a:ext cx="498475" cy="201613"/>
            </a:xfrm>
            <a:custGeom>
              <a:avLst/>
              <a:gdLst>
                <a:gd name="T0" fmla="*/ 34 w 173"/>
                <a:gd name="T1" fmla="*/ 0 h 70"/>
                <a:gd name="T2" fmla="*/ 139 w 173"/>
                <a:gd name="T3" fmla="*/ 0 h 70"/>
                <a:gd name="T4" fmla="*/ 173 w 173"/>
                <a:gd name="T5" fmla="*/ 33 h 70"/>
                <a:gd name="T6" fmla="*/ 173 w 173"/>
                <a:gd name="T7" fmla="*/ 37 h 70"/>
                <a:gd name="T8" fmla="*/ 139 w 173"/>
                <a:gd name="T9" fmla="*/ 70 h 70"/>
                <a:gd name="T10" fmla="*/ 34 w 173"/>
                <a:gd name="T11" fmla="*/ 70 h 70"/>
                <a:gd name="T12" fmla="*/ 0 w 173"/>
                <a:gd name="T13" fmla="*/ 37 h 70"/>
                <a:gd name="T14" fmla="*/ 0 w 173"/>
                <a:gd name="T15" fmla="*/ 33 h 70"/>
                <a:gd name="T16" fmla="*/ 34 w 173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70">
                  <a:moveTo>
                    <a:pt x="34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58" y="0"/>
                    <a:pt x="173" y="15"/>
                    <a:pt x="173" y="33"/>
                  </a:cubicBezTo>
                  <a:cubicBezTo>
                    <a:pt x="173" y="37"/>
                    <a:pt x="173" y="37"/>
                    <a:pt x="173" y="37"/>
                  </a:cubicBezTo>
                  <a:cubicBezTo>
                    <a:pt x="173" y="55"/>
                    <a:pt x="158" y="70"/>
                    <a:pt x="139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15" y="70"/>
                    <a:pt x="0" y="55"/>
                    <a:pt x="0" y="37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1" name="Freeform 12">
              <a:extLst>
                <a:ext uri="{FF2B5EF4-FFF2-40B4-BE49-F238E27FC236}">
                  <a16:creationId xmlns:a16="http://schemas.microsoft.com/office/drawing/2014/main" id="{11278E04-E59D-4979-AD11-B48F6FAED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0" y="3494087"/>
              <a:ext cx="496888" cy="206375"/>
            </a:xfrm>
            <a:custGeom>
              <a:avLst/>
              <a:gdLst>
                <a:gd name="T0" fmla="*/ 33 w 172"/>
                <a:gd name="T1" fmla="*/ 0 h 71"/>
                <a:gd name="T2" fmla="*/ 139 w 172"/>
                <a:gd name="T3" fmla="*/ 0 h 71"/>
                <a:gd name="T4" fmla="*/ 172 w 172"/>
                <a:gd name="T5" fmla="*/ 34 h 71"/>
                <a:gd name="T6" fmla="*/ 172 w 172"/>
                <a:gd name="T7" fmla="*/ 37 h 71"/>
                <a:gd name="T8" fmla="*/ 139 w 172"/>
                <a:gd name="T9" fmla="*/ 71 h 71"/>
                <a:gd name="T10" fmla="*/ 33 w 172"/>
                <a:gd name="T11" fmla="*/ 71 h 71"/>
                <a:gd name="T12" fmla="*/ 0 w 172"/>
                <a:gd name="T13" fmla="*/ 37 h 71"/>
                <a:gd name="T14" fmla="*/ 0 w 172"/>
                <a:gd name="T15" fmla="*/ 34 h 71"/>
                <a:gd name="T16" fmla="*/ 33 w 172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71">
                  <a:moveTo>
                    <a:pt x="33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57" y="0"/>
                    <a:pt x="172" y="15"/>
                    <a:pt x="172" y="34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56"/>
                    <a:pt x="157" y="71"/>
                    <a:pt x="139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15" y="71"/>
                    <a:pt x="0" y="56"/>
                    <a:pt x="0" y="3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2" name="Freeform 13">
              <a:extLst>
                <a:ext uri="{FF2B5EF4-FFF2-40B4-BE49-F238E27FC236}">
                  <a16:creationId xmlns:a16="http://schemas.microsoft.com/office/drawing/2014/main" id="{80CA8323-3CAF-4002-B688-0059B7824F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8325" y="5953125"/>
              <a:ext cx="1001713" cy="250825"/>
            </a:xfrm>
            <a:custGeom>
              <a:avLst/>
              <a:gdLst>
                <a:gd name="T0" fmla="*/ 305 w 347"/>
                <a:gd name="T1" fmla="*/ 87 h 87"/>
                <a:gd name="T2" fmla="*/ 41 w 347"/>
                <a:gd name="T3" fmla="*/ 87 h 87"/>
                <a:gd name="T4" fmla="*/ 0 w 347"/>
                <a:gd name="T5" fmla="*/ 45 h 87"/>
                <a:gd name="T6" fmla="*/ 0 w 347"/>
                <a:gd name="T7" fmla="*/ 41 h 87"/>
                <a:gd name="T8" fmla="*/ 41 w 347"/>
                <a:gd name="T9" fmla="*/ 0 h 87"/>
                <a:gd name="T10" fmla="*/ 305 w 347"/>
                <a:gd name="T11" fmla="*/ 0 h 87"/>
                <a:gd name="T12" fmla="*/ 347 w 347"/>
                <a:gd name="T13" fmla="*/ 41 h 87"/>
                <a:gd name="T14" fmla="*/ 347 w 347"/>
                <a:gd name="T15" fmla="*/ 45 h 87"/>
                <a:gd name="T16" fmla="*/ 305 w 347"/>
                <a:gd name="T1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7" h="87">
                  <a:moveTo>
                    <a:pt x="305" y="87"/>
                  </a:moveTo>
                  <a:cubicBezTo>
                    <a:pt x="41" y="87"/>
                    <a:pt x="41" y="87"/>
                    <a:pt x="41" y="87"/>
                  </a:cubicBezTo>
                  <a:cubicBezTo>
                    <a:pt x="18" y="87"/>
                    <a:pt x="0" y="68"/>
                    <a:pt x="0" y="4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8"/>
                    <a:pt x="18" y="0"/>
                    <a:pt x="41" y="0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328" y="0"/>
                    <a:pt x="347" y="18"/>
                    <a:pt x="347" y="41"/>
                  </a:cubicBezTo>
                  <a:cubicBezTo>
                    <a:pt x="347" y="45"/>
                    <a:pt x="347" y="45"/>
                    <a:pt x="347" y="45"/>
                  </a:cubicBezTo>
                  <a:cubicBezTo>
                    <a:pt x="347" y="68"/>
                    <a:pt x="328" y="87"/>
                    <a:pt x="305" y="87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3" name="Freeform 14">
              <a:extLst>
                <a:ext uri="{FF2B5EF4-FFF2-40B4-BE49-F238E27FC236}">
                  <a16:creationId xmlns:a16="http://schemas.microsoft.com/office/drawing/2014/main" id="{C3C31202-D4A8-4240-B3FE-2C49BE131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013" y="5632450"/>
              <a:ext cx="857250" cy="250825"/>
            </a:xfrm>
            <a:custGeom>
              <a:avLst/>
              <a:gdLst>
                <a:gd name="T0" fmla="*/ 255 w 297"/>
                <a:gd name="T1" fmla="*/ 87 h 87"/>
                <a:gd name="T2" fmla="*/ 41 w 297"/>
                <a:gd name="T3" fmla="*/ 87 h 87"/>
                <a:gd name="T4" fmla="*/ 0 w 297"/>
                <a:gd name="T5" fmla="*/ 45 h 87"/>
                <a:gd name="T6" fmla="*/ 0 w 297"/>
                <a:gd name="T7" fmla="*/ 41 h 87"/>
                <a:gd name="T8" fmla="*/ 41 w 297"/>
                <a:gd name="T9" fmla="*/ 0 h 87"/>
                <a:gd name="T10" fmla="*/ 255 w 297"/>
                <a:gd name="T11" fmla="*/ 0 h 87"/>
                <a:gd name="T12" fmla="*/ 297 w 297"/>
                <a:gd name="T13" fmla="*/ 41 h 87"/>
                <a:gd name="T14" fmla="*/ 297 w 297"/>
                <a:gd name="T15" fmla="*/ 45 h 87"/>
                <a:gd name="T16" fmla="*/ 255 w 297"/>
                <a:gd name="T1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7" h="87">
                  <a:moveTo>
                    <a:pt x="255" y="87"/>
                  </a:moveTo>
                  <a:cubicBezTo>
                    <a:pt x="41" y="87"/>
                    <a:pt x="41" y="87"/>
                    <a:pt x="41" y="87"/>
                  </a:cubicBezTo>
                  <a:cubicBezTo>
                    <a:pt x="18" y="87"/>
                    <a:pt x="0" y="68"/>
                    <a:pt x="0" y="4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8"/>
                    <a:pt x="18" y="0"/>
                    <a:pt x="41" y="0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78" y="0"/>
                    <a:pt x="297" y="18"/>
                    <a:pt x="297" y="41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68"/>
                    <a:pt x="278" y="87"/>
                    <a:pt x="255" y="87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4" name="Freeform 15">
              <a:extLst>
                <a:ext uri="{FF2B5EF4-FFF2-40B4-BE49-F238E27FC236}">
                  <a16:creationId xmlns:a16="http://schemas.microsoft.com/office/drawing/2014/main" id="{A9D09709-1F0E-46BA-BC17-4B7A67DEF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2838" y="6261100"/>
              <a:ext cx="612775" cy="252413"/>
            </a:xfrm>
            <a:custGeom>
              <a:avLst/>
              <a:gdLst>
                <a:gd name="T0" fmla="*/ 171 w 212"/>
                <a:gd name="T1" fmla="*/ 87 h 87"/>
                <a:gd name="T2" fmla="*/ 41 w 212"/>
                <a:gd name="T3" fmla="*/ 87 h 87"/>
                <a:gd name="T4" fmla="*/ 0 w 212"/>
                <a:gd name="T5" fmla="*/ 45 h 87"/>
                <a:gd name="T6" fmla="*/ 0 w 212"/>
                <a:gd name="T7" fmla="*/ 41 h 87"/>
                <a:gd name="T8" fmla="*/ 41 w 212"/>
                <a:gd name="T9" fmla="*/ 0 h 87"/>
                <a:gd name="T10" fmla="*/ 171 w 212"/>
                <a:gd name="T11" fmla="*/ 0 h 87"/>
                <a:gd name="T12" fmla="*/ 212 w 212"/>
                <a:gd name="T13" fmla="*/ 41 h 87"/>
                <a:gd name="T14" fmla="*/ 212 w 212"/>
                <a:gd name="T15" fmla="*/ 45 h 87"/>
                <a:gd name="T16" fmla="*/ 171 w 212"/>
                <a:gd name="T1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2" h="87">
                  <a:moveTo>
                    <a:pt x="171" y="87"/>
                  </a:moveTo>
                  <a:cubicBezTo>
                    <a:pt x="41" y="87"/>
                    <a:pt x="41" y="87"/>
                    <a:pt x="41" y="87"/>
                  </a:cubicBezTo>
                  <a:cubicBezTo>
                    <a:pt x="18" y="87"/>
                    <a:pt x="0" y="68"/>
                    <a:pt x="0" y="4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194" y="0"/>
                    <a:pt x="212" y="19"/>
                    <a:pt x="212" y="41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68"/>
                    <a:pt x="194" y="87"/>
                    <a:pt x="171" y="87"/>
                  </a:cubicBezTo>
                  <a:close/>
                </a:path>
              </a:pathLst>
            </a:custGeom>
            <a:solidFill>
              <a:srgbClr val="D4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75" name="Group 274">
            <a:extLst>
              <a:ext uri="{FF2B5EF4-FFF2-40B4-BE49-F238E27FC236}">
                <a16:creationId xmlns:a16="http://schemas.microsoft.com/office/drawing/2014/main" id="{950C4C65-16C1-4739-8BC7-BAB99E509DDB}"/>
              </a:ext>
            </a:extLst>
          </p:cNvPr>
          <p:cNvGrpSpPr/>
          <p:nvPr/>
        </p:nvGrpSpPr>
        <p:grpSpPr>
          <a:xfrm>
            <a:off x="3971269" y="2724150"/>
            <a:ext cx="3679825" cy="2867026"/>
            <a:chOff x="7653338" y="-14288"/>
            <a:chExt cx="3679825" cy="2867026"/>
          </a:xfrm>
        </p:grpSpPr>
        <p:sp>
          <p:nvSpPr>
            <p:cNvPr id="276" name="Freeform 16">
              <a:extLst>
                <a:ext uri="{FF2B5EF4-FFF2-40B4-BE49-F238E27FC236}">
                  <a16:creationId xmlns:a16="http://schemas.microsoft.com/office/drawing/2014/main" id="{C86AFDDC-ACC3-42B3-BE28-F244F82A64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4650" y="63500"/>
              <a:ext cx="3278188" cy="2789238"/>
            </a:xfrm>
            <a:custGeom>
              <a:avLst/>
              <a:gdLst>
                <a:gd name="T0" fmla="*/ 38 w 1136"/>
                <a:gd name="T1" fmla="*/ 418 h 966"/>
                <a:gd name="T2" fmla="*/ 117 w 1136"/>
                <a:gd name="T3" fmla="*/ 418 h 966"/>
                <a:gd name="T4" fmla="*/ 117 w 1136"/>
                <a:gd name="T5" fmla="*/ 418 h 966"/>
                <a:gd name="T6" fmla="*/ 184 w 1136"/>
                <a:gd name="T7" fmla="*/ 418 h 966"/>
                <a:gd name="T8" fmla="*/ 224 w 1136"/>
                <a:gd name="T9" fmla="*/ 380 h 966"/>
                <a:gd name="T10" fmla="*/ 213 w 1136"/>
                <a:gd name="T11" fmla="*/ 352 h 966"/>
                <a:gd name="T12" fmla="*/ 185 w 1136"/>
                <a:gd name="T13" fmla="*/ 341 h 966"/>
                <a:gd name="T14" fmla="*/ 134 w 1136"/>
                <a:gd name="T15" fmla="*/ 341 h 966"/>
                <a:gd name="T16" fmla="*/ 134 w 1136"/>
                <a:gd name="T17" fmla="*/ 340 h 966"/>
                <a:gd name="T18" fmla="*/ 97 w 1136"/>
                <a:gd name="T19" fmla="*/ 302 h 966"/>
                <a:gd name="T20" fmla="*/ 137 w 1136"/>
                <a:gd name="T21" fmla="*/ 263 h 966"/>
                <a:gd name="T22" fmla="*/ 143 w 1136"/>
                <a:gd name="T23" fmla="*/ 263 h 966"/>
                <a:gd name="T24" fmla="*/ 177 w 1136"/>
                <a:gd name="T25" fmla="*/ 244 h 966"/>
                <a:gd name="T26" fmla="*/ 584 w 1136"/>
                <a:gd name="T27" fmla="*/ 5 h 966"/>
                <a:gd name="T28" fmla="*/ 1073 w 1136"/>
                <a:gd name="T29" fmla="*/ 480 h 966"/>
                <a:gd name="T30" fmla="*/ 1071 w 1136"/>
                <a:gd name="T31" fmla="*/ 527 h 966"/>
                <a:gd name="T32" fmla="*/ 1071 w 1136"/>
                <a:gd name="T33" fmla="*/ 530 h 966"/>
                <a:gd name="T34" fmla="*/ 1097 w 1136"/>
                <a:gd name="T35" fmla="*/ 555 h 966"/>
                <a:gd name="T36" fmla="*/ 1124 w 1136"/>
                <a:gd name="T37" fmla="*/ 567 h 966"/>
                <a:gd name="T38" fmla="*/ 1136 w 1136"/>
                <a:gd name="T39" fmla="*/ 594 h 966"/>
                <a:gd name="T40" fmla="*/ 1096 w 1136"/>
                <a:gd name="T41" fmla="*/ 633 h 966"/>
                <a:gd name="T42" fmla="*/ 965 w 1136"/>
                <a:gd name="T43" fmla="*/ 633 h 966"/>
                <a:gd name="T44" fmla="*/ 935 w 1136"/>
                <a:gd name="T45" fmla="*/ 670 h 966"/>
                <a:gd name="T46" fmla="*/ 946 w 1136"/>
                <a:gd name="T47" fmla="*/ 697 h 966"/>
                <a:gd name="T48" fmla="*/ 973 w 1136"/>
                <a:gd name="T49" fmla="*/ 709 h 966"/>
                <a:gd name="T50" fmla="*/ 1024 w 1136"/>
                <a:gd name="T51" fmla="*/ 709 h 966"/>
                <a:gd name="T52" fmla="*/ 1051 w 1136"/>
                <a:gd name="T53" fmla="*/ 720 h 966"/>
                <a:gd name="T54" fmla="*/ 1062 w 1136"/>
                <a:gd name="T55" fmla="*/ 748 h 966"/>
                <a:gd name="T56" fmla="*/ 1023 w 1136"/>
                <a:gd name="T57" fmla="*/ 786 h 966"/>
                <a:gd name="T58" fmla="*/ 1007 w 1136"/>
                <a:gd name="T59" fmla="*/ 786 h 966"/>
                <a:gd name="T60" fmla="*/ 943 w 1136"/>
                <a:gd name="T61" fmla="*/ 814 h 966"/>
                <a:gd name="T62" fmla="*/ 593 w 1136"/>
                <a:gd name="T63" fmla="*/ 966 h 966"/>
                <a:gd name="T64" fmla="*/ 116 w 1136"/>
                <a:gd name="T65" fmla="*/ 547 h 966"/>
                <a:gd name="T66" fmla="*/ 57 w 1136"/>
                <a:gd name="T67" fmla="*/ 495 h 966"/>
                <a:gd name="T68" fmla="*/ 38 w 1136"/>
                <a:gd name="T69" fmla="*/ 495 h 966"/>
                <a:gd name="T70" fmla="*/ 0 w 1136"/>
                <a:gd name="T71" fmla="*/ 456 h 966"/>
                <a:gd name="T72" fmla="*/ 0 w 1136"/>
                <a:gd name="T73" fmla="*/ 456 h 966"/>
                <a:gd name="T74" fmla="*/ 38 w 1136"/>
                <a:gd name="T75" fmla="*/ 418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6" h="966">
                  <a:moveTo>
                    <a:pt x="38" y="418"/>
                  </a:moveTo>
                  <a:cubicBezTo>
                    <a:pt x="117" y="418"/>
                    <a:pt x="117" y="418"/>
                    <a:pt x="117" y="418"/>
                  </a:cubicBezTo>
                  <a:cubicBezTo>
                    <a:pt x="117" y="418"/>
                    <a:pt x="117" y="418"/>
                    <a:pt x="117" y="418"/>
                  </a:cubicBezTo>
                  <a:cubicBezTo>
                    <a:pt x="184" y="418"/>
                    <a:pt x="184" y="418"/>
                    <a:pt x="184" y="418"/>
                  </a:cubicBezTo>
                  <a:cubicBezTo>
                    <a:pt x="206" y="418"/>
                    <a:pt x="224" y="401"/>
                    <a:pt x="224" y="380"/>
                  </a:cubicBezTo>
                  <a:cubicBezTo>
                    <a:pt x="224" y="369"/>
                    <a:pt x="220" y="359"/>
                    <a:pt x="213" y="352"/>
                  </a:cubicBezTo>
                  <a:cubicBezTo>
                    <a:pt x="206" y="345"/>
                    <a:pt x="196" y="341"/>
                    <a:pt x="185" y="341"/>
                  </a:cubicBezTo>
                  <a:cubicBezTo>
                    <a:pt x="134" y="341"/>
                    <a:pt x="134" y="341"/>
                    <a:pt x="134" y="341"/>
                  </a:cubicBezTo>
                  <a:cubicBezTo>
                    <a:pt x="134" y="341"/>
                    <a:pt x="134" y="341"/>
                    <a:pt x="134" y="340"/>
                  </a:cubicBezTo>
                  <a:cubicBezTo>
                    <a:pt x="114" y="339"/>
                    <a:pt x="97" y="323"/>
                    <a:pt x="97" y="302"/>
                  </a:cubicBezTo>
                  <a:cubicBezTo>
                    <a:pt x="97" y="281"/>
                    <a:pt x="116" y="263"/>
                    <a:pt x="137" y="263"/>
                  </a:cubicBezTo>
                  <a:cubicBezTo>
                    <a:pt x="143" y="263"/>
                    <a:pt x="143" y="263"/>
                    <a:pt x="143" y="263"/>
                  </a:cubicBezTo>
                  <a:cubicBezTo>
                    <a:pt x="157" y="263"/>
                    <a:pt x="170" y="256"/>
                    <a:pt x="177" y="244"/>
                  </a:cubicBezTo>
                  <a:cubicBezTo>
                    <a:pt x="259" y="103"/>
                    <a:pt x="410" y="8"/>
                    <a:pt x="584" y="5"/>
                  </a:cubicBezTo>
                  <a:cubicBezTo>
                    <a:pt x="852" y="0"/>
                    <a:pt x="1071" y="213"/>
                    <a:pt x="1073" y="480"/>
                  </a:cubicBezTo>
                  <a:cubicBezTo>
                    <a:pt x="1073" y="496"/>
                    <a:pt x="1073" y="512"/>
                    <a:pt x="1071" y="527"/>
                  </a:cubicBezTo>
                  <a:cubicBezTo>
                    <a:pt x="1071" y="528"/>
                    <a:pt x="1071" y="529"/>
                    <a:pt x="1071" y="530"/>
                  </a:cubicBezTo>
                  <a:cubicBezTo>
                    <a:pt x="1071" y="544"/>
                    <a:pt x="1083" y="555"/>
                    <a:pt x="1097" y="555"/>
                  </a:cubicBezTo>
                  <a:cubicBezTo>
                    <a:pt x="1108" y="555"/>
                    <a:pt x="1117" y="560"/>
                    <a:pt x="1124" y="567"/>
                  </a:cubicBezTo>
                  <a:cubicBezTo>
                    <a:pt x="1131" y="574"/>
                    <a:pt x="1136" y="584"/>
                    <a:pt x="1136" y="594"/>
                  </a:cubicBezTo>
                  <a:cubicBezTo>
                    <a:pt x="1135" y="616"/>
                    <a:pt x="1117" y="633"/>
                    <a:pt x="1096" y="633"/>
                  </a:cubicBezTo>
                  <a:cubicBezTo>
                    <a:pt x="965" y="633"/>
                    <a:pt x="965" y="633"/>
                    <a:pt x="965" y="633"/>
                  </a:cubicBezTo>
                  <a:cubicBezTo>
                    <a:pt x="947" y="636"/>
                    <a:pt x="935" y="652"/>
                    <a:pt x="935" y="670"/>
                  </a:cubicBezTo>
                  <a:cubicBezTo>
                    <a:pt x="935" y="681"/>
                    <a:pt x="939" y="690"/>
                    <a:pt x="946" y="697"/>
                  </a:cubicBezTo>
                  <a:cubicBezTo>
                    <a:pt x="953" y="704"/>
                    <a:pt x="963" y="709"/>
                    <a:pt x="973" y="709"/>
                  </a:cubicBezTo>
                  <a:cubicBezTo>
                    <a:pt x="1024" y="709"/>
                    <a:pt x="1024" y="709"/>
                    <a:pt x="1024" y="709"/>
                  </a:cubicBezTo>
                  <a:cubicBezTo>
                    <a:pt x="1034" y="709"/>
                    <a:pt x="1044" y="713"/>
                    <a:pt x="1051" y="720"/>
                  </a:cubicBezTo>
                  <a:cubicBezTo>
                    <a:pt x="1058" y="727"/>
                    <a:pt x="1062" y="737"/>
                    <a:pt x="1062" y="748"/>
                  </a:cubicBezTo>
                  <a:cubicBezTo>
                    <a:pt x="1062" y="769"/>
                    <a:pt x="1044" y="786"/>
                    <a:pt x="1023" y="786"/>
                  </a:cubicBezTo>
                  <a:cubicBezTo>
                    <a:pt x="1007" y="786"/>
                    <a:pt x="1007" y="786"/>
                    <a:pt x="1007" y="786"/>
                  </a:cubicBezTo>
                  <a:cubicBezTo>
                    <a:pt x="983" y="786"/>
                    <a:pt x="960" y="796"/>
                    <a:pt x="943" y="814"/>
                  </a:cubicBezTo>
                  <a:cubicBezTo>
                    <a:pt x="855" y="907"/>
                    <a:pt x="731" y="966"/>
                    <a:pt x="593" y="966"/>
                  </a:cubicBezTo>
                  <a:cubicBezTo>
                    <a:pt x="348" y="966"/>
                    <a:pt x="146" y="783"/>
                    <a:pt x="116" y="547"/>
                  </a:cubicBezTo>
                  <a:cubicBezTo>
                    <a:pt x="112" y="517"/>
                    <a:pt x="87" y="495"/>
                    <a:pt x="57" y="495"/>
                  </a:cubicBezTo>
                  <a:cubicBezTo>
                    <a:pt x="38" y="495"/>
                    <a:pt x="38" y="495"/>
                    <a:pt x="38" y="495"/>
                  </a:cubicBezTo>
                  <a:cubicBezTo>
                    <a:pt x="17" y="495"/>
                    <a:pt x="0" y="478"/>
                    <a:pt x="0" y="456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35"/>
                    <a:pt x="17" y="418"/>
                    <a:pt x="38" y="418"/>
                  </a:cubicBezTo>
                  <a:close/>
                </a:path>
              </a:pathLst>
            </a:custGeom>
            <a:solidFill>
              <a:srgbClr val="E3E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7" name="Freeform 17">
              <a:extLst>
                <a:ext uri="{FF2B5EF4-FFF2-40B4-BE49-F238E27FC236}">
                  <a16:creationId xmlns:a16="http://schemas.microsoft.com/office/drawing/2014/main" id="{F25233C2-494C-4FB2-9308-ED8DCB3B0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1863" y="2111375"/>
              <a:ext cx="223838" cy="222250"/>
            </a:xfrm>
            <a:custGeom>
              <a:avLst/>
              <a:gdLst>
                <a:gd name="T0" fmla="*/ 37 w 78"/>
                <a:gd name="T1" fmla="*/ 77 h 77"/>
                <a:gd name="T2" fmla="*/ 41 w 78"/>
                <a:gd name="T3" fmla="*/ 77 h 77"/>
                <a:gd name="T4" fmla="*/ 78 w 78"/>
                <a:gd name="T5" fmla="*/ 40 h 77"/>
                <a:gd name="T6" fmla="*/ 78 w 78"/>
                <a:gd name="T7" fmla="*/ 37 h 77"/>
                <a:gd name="T8" fmla="*/ 41 w 78"/>
                <a:gd name="T9" fmla="*/ 0 h 77"/>
                <a:gd name="T10" fmla="*/ 37 w 78"/>
                <a:gd name="T11" fmla="*/ 0 h 77"/>
                <a:gd name="T12" fmla="*/ 0 w 78"/>
                <a:gd name="T13" fmla="*/ 37 h 77"/>
                <a:gd name="T14" fmla="*/ 0 w 78"/>
                <a:gd name="T15" fmla="*/ 40 h 77"/>
                <a:gd name="T16" fmla="*/ 37 w 78"/>
                <a:gd name="T1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77">
                  <a:moveTo>
                    <a:pt x="37" y="77"/>
                  </a:moveTo>
                  <a:cubicBezTo>
                    <a:pt x="41" y="77"/>
                    <a:pt x="41" y="77"/>
                    <a:pt x="41" y="77"/>
                  </a:cubicBezTo>
                  <a:cubicBezTo>
                    <a:pt x="61" y="77"/>
                    <a:pt x="78" y="61"/>
                    <a:pt x="78" y="40"/>
                  </a:cubicBezTo>
                  <a:cubicBezTo>
                    <a:pt x="78" y="37"/>
                    <a:pt x="78" y="37"/>
                    <a:pt x="78" y="37"/>
                  </a:cubicBezTo>
                  <a:cubicBezTo>
                    <a:pt x="78" y="16"/>
                    <a:pt x="61" y="0"/>
                    <a:pt x="41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6"/>
                    <a:pt x="0" y="37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61"/>
                    <a:pt x="17" y="77"/>
                    <a:pt x="37" y="77"/>
                  </a:cubicBezTo>
                  <a:close/>
                </a:path>
              </a:pathLst>
            </a:custGeom>
            <a:solidFill>
              <a:srgbClr val="E3E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8" name="Freeform 18">
              <a:extLst>
                <a:ext uri="{FF2B5EF4-FFF2-40B4-BE49-F238E27FC236}">
                  <a16:creationId xmlns:a16="http://schemas.microsoft.com/office/drawing/2014/main" id="{05895B2E-DA4A-4A1E-A0EC-0A71307E4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3338" y="1270000"/>
              <a:ext cx="300038" cy="223838"/>
            </a:xfrm>
            <a:custGeom>
              <a:avLst/>
              <a:gdLst>
                <a:gd name="T0" fmla="*/ 37 w 104"/>
                <a:gd name="T1" fmla="*/ 77 h 77"/>
                <a:gd name="T2" fmla="*/ 67 w 104"/>
                <a:gd name="T3" fmla="*/ 77 h 77"/>
                <a:gd name="T4" fmla="*/ 104 w 104"/>
                <a:gd name="T5" fmla="*/ 40 h 77"/>
                <a:gd name="T6" fmla="*/ 104 w 104"/>
                <a:gd name="T7" fmla="*/ 37 h 77"/>
                <a:gd name="T8" fmla="*/ 67 w 104"/>
                <a:gd name="T9" fmla="*/ 0 h 77"/>
                <a:gd name="T10" fmla="*/ 37 w 104"/>
                <a:gd name="T11" fmla="*/ 0 h 77"/>
                <a:gd name="T12" fmla="*/ 0 w 104"/>
                <a:gd name="T13" fmla="*/ 37 h 77"/>
                <a:gd name="T14" fmla="*/ 0 w 104"/>
                <a:gd name="T15" fmla="*/ 40 h 77"/>
                <a:gd name="T16" fmla="*/ 37 w 104"/>
                <a:gd name="T1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77">
                  <a:moveTo>
                    <a:pt x="37" y="77"/>
                  </a:moveTo>
                  <a:cubicBezTo>
                    <a:pt x="67" y="77"/>
                    <a:pt x="67" y="77"/>
                    <a:pt x="67" y="77"/>
                  </a:cubicBezTo>
                  <a:cubicBezTo>
                    <a:pt x="88" y="77"/>
                    <a:pt x="104" y="61"/>
                    <a:pt x="104" y="40"/>
                  </a:cubicBezTo>
                  <a:cubicBezTo>
                    <a:pt x="104" y="37"/>
                    <a:pt x="104" y="37"/>
                    <a:pt x="104" y="37"/>
                  </a:cubicBezTo>
                  <a:cubicBezTo>
                    <a:pt x="104" y="16"/>
                    <a:pt x="88" y="0"/>
                    <a:pt x="6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6"/>
                    <a:pt x="0" y="37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61"/>
                    <a:pt x="17" y="77"/>
                    <a:pt x="37" y="77"/>
                  </a:cubicBezTo>
                  <a:close/>
                </a:path>
              </a:pathLst>
            </a:custGeom>
            <a:solidFill>
              <a:srgbClr val="E3E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79" name="Freeform 19">
              <a:extLst>
                <a:ext uri="{FF2B5EF4-FFF2-40B4-BE49-F238E27FC236}">
                  <a16:creationId xmlns:a16="http://schemas.microsoft.com/office/drawing/2014/main" id="{C3ED05C3-203C-4876-A969-6F5596AC5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2113" y="-14288"/>
              <a:ext cx="3278188" cy="2789238"/>
            </a:xfrm>
            <a:custGeom>
              <a:avLst/>
              <a:gdLst>
                <a:gd name="T0" fmla="*/ 38 w 1136"/>
                <a:gd name="T1" fmla="*/ 418 h 966"/>
                <a:gd name="T2" fmla="*/ 117 w 1136"/>
                <a:gd name="T3" fmla="*/ 418 h 966"/>
                <a:gd name="T4" fmla="*/ 117 w 1136"/>
                <a:gd name="T5" fmla="*/ 418 h 966"/>
                <a:gd name="T6" fmla="*/ 184 w 1136"/>
                <a:gd name="T7" fmla="*/ 418 h 966"/>
                <a:gd name="T8" fmla="*/ 224 w 1136"/>
                <a:gd name="T9" fmla="*/ 380 h 966"/>
                <a:gd name="T10" fmla="*/ 213 w 1136"/>
                <a:gd name="T11" fmla="*/ 352 h 966"/>
                <a:gd name="T12" fmla="*/ 185 w 1136"/>
                <a:gd name="T13" fmla="*/ 341 h 966"/>
                <a:gd name="T14" fmla="*/ 134 w 1136"/>
                <a:gd name="T15" fmla="*/ 341 h 966"/>
                <a:gd name="T16" fmla="*/ 134 w 1136"/>
                <a:gd name="T17" fmla="*/ 341 h 966"/>
                <a:gd name="T18" fmla="*/ 98 w 1136"/>
                <a:gd name="T19" fmla="*/ 302 h 966"/>
                <a:gd name="T20" fmla="*/ 137 w 1136"/>
                <a:gd name="T21" fmla="*/ 264 h 966"/>
                <a:gd name="T22" fmla="*/ 143 w 1136"/>
                <a:gd name="T23" fmla="*/ 264 h 966"/>
                <a:gd name="T24" fmla="*/ 177 w 1136"/>
                <a:gd name="T25" fmla="*/ 245 h 966"/>
                <a:gd name="T26" fmla="*/ 584 w 1136"/>
                <a:gd name="T27" fmla="*/ 5 h 966"/>
                <a:gd name="T28" fmla="*/ 1073 w 1136"/>
                <a:gd name="T29" fmla="*/ 481 h 966"/>
                <a:gd name="T30" fmla="*/ 1071 w 1136"/>
                <a:gd name="T31" fmla="*/ 528 h 966"/>
                <a:gd name="T32" fmla="*/ 1071 w 1136"/>
                <a:gd name="T33" fmla="*/ 530 h 966"/>
                <a:gd name="T34" fmla="*/ 1097 w 1136"/>
                <a:gd name="T35" fmla="*/ 556 h 966"/>
                <a:gd name="T36" fmla="*/ 1124 w 1136"/>
                <a:gd name="T37" fmla="*/ 567 h 966"/>
                <a:gd name="T38" fmla="*/ 1136 w 1136"/>
                <a:gd name="T39" fmla="*/ 595 h 966"/>
                <a:gd name="T40" fmla="*/ 1096 w 1136"/>
                <a:gd name="T41" fmla="*/ 633 h 966"/>
                <a:gd name="T42" fmla="*/ 965 w 1136"/>
                <a:gd name="T43" fmla="*/ 633 h 966"/>
                <a:gd name="T44" fmla="*/ 935 w 1136"/>
                <a:gd name="T45" fmla="*/ 671 h 966"/>
                <a:gd name="T46" fmla="*/ 946 w 1136"/>
                <a:gd name="T47" fmla="*/ 698 h 966"/>
                <a:gd name="T48" fmla="*/ 973 w 1136"/>
                <a:gd name="T49" fmla="*/ 709 h 966"/>
                <a:gd name="T50" fmla="*/ 1024 w 1136"/>
                <a:gd name="T51" fmla="*/ 709 h 966"/>
                <a:gd name="T52" fmla="*/ 1051 w 1136"/>
                <a:gd name="T53" fmla="*/ 721 h 966"/>
                <a:gd name="T54" fmla="*/ 1062 w 1136"/>
                <a:gd name="T55" fmla="*/ 748 h 966"/>
                <a:gd name="T56" fmla="*/ 1023 w 1136"/>
                <a:gd name="T57" fmla="*/ 787 h 966"/>
                <a:gd name="T58" fmla="*/ 1007 w 1136"/>
                <a:gd name="T59" fmla="*/ 787 h 966"/>
                <a:gd name="T60" fmla="*/ 943 w 1136"/>
                <a:gd name="T61" fmla="*/ 814 h 966"/>
                <a:gd name="T62" fmla="*/ 593 w 1136"/>
                <a:gd name="T63" fmla="*/ 966 h 966"/>
                <a:gd name="T64" fmla="*/ 116 w 1136"/>
                <a:gd name="T65" fmla="*/ 547 h 966"/>
                <a:gd name="T66" fmla="*/ 57 w 1136"/>
                <a:gd name="T67" fmla="*/ 496 h 966"/>
                <a:gd name="T68" fmla="*/ 38 w 1136"/>
                <a:gd name="T69" fmla="*/ 496 h 966"/>
                <a:gd name="T70" fmla="*/ 0 w 1136"/>
                <a:gd name="T71" fmla="*/ 457 h 966"/>
                <a:gd name="T72" fmla="*/ 0 w 1136"/>
                <a:gd name="T73" fmla="*/ 457 h 966"/>
                <a:gd name="T74" fmla="*/ 38 w 1136"/>
                <a:gd name="T75" fmla="*/ 418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6" h="966">
                  <a:moveTo>
                    <a:pt x="38" y="418"/>
                  </a:moveTo>
                  <a:cubicBezTo>
                    <a:pt x="117" y="418"/>
                    <a:pt x="117" y="418"/>
                    <a:pt x="117" y="418"/>
                  </a:cubicBezTo>
                  <a:cubicBezTo>
                    <a:pt x="117" y="418"/>
                    <a:pt x="117" y="418"/>
                    <a:pt x="117" y="418"/>
                  </a:cubicBezTo>
                  <a:cubicBezTo>
                    <a:pt x="184" y="418"/>
                    <a:pt x="184" y="418"/>
                    <a:pt x="184" y="418"/>
                  </a:cubicBezTo>
                  <a:cubicBezTo>
                    <a:pt x="206" y="418"/>
                    <a:pt x="224" y="402"/>
                    <a:pt x="224" y="380"/>
                  </a:cubicBezTo>
                  <a:cubicBezTo>
                    <a:pt x="224" y="369"/>
                    <a:pt x="220" y="360"/>
                    <a:pt x="213" y="352"/>
                  </a:cubicBezTo>
                  <a:cubicBezTo>
                    <a:pt x="206" y="345"/>
                    <a:pt x="196" y="341"/>
                    <a:pt x="185" y="341"/>
                  </a:cubicBezTo>
                  <a:cubicBezTo>
                    <a:pt x="134" y="341"/>
                    <a:pt x="134" y="341"/>
                    <a:pt x="134" y="341"/>
                  </a:cubicBezTo>
                  <a:cubicBezTo>
                    <a:pt x="134" y="341"/>
                    <a:pt x="134" y="341"/>
                    <a:pt x="134" y="341"/>
                  </a:cubicBezTo>
                  <a:cubicBezTo>
                    <a:pt x="114" y="340"/>
                    <a:pt x="98" y="323"/>
                    <a:pt x="98" y="302"/>
                  </a:cubicBezTo>
                  <a:cubicBezTo>
                    <a:pt x="98" y="281"/>
                    <a:pt x="116" y="264"/>
                    <a:pt x="137" y="264"/>
                  </a:cubicBezTo>
                  <a:cubicBezTo>
                    <a:pt x="143" y="264"/>
                    <a:pt x="143" y="264"/>
                    <a:pt x="143" y="264"/>
                  </a:cubicBezTo>
                  <a:cubicBezTo>
                    <a:pt x="157" y="264"/>
                    <a:pt x="170" y="256"/>
                    <a:pt x="177" y="245"/>
                  </a:cubicBezTo>
                  <a:cubicBezTo>
                    <a:pt x="259" y="104"/>
                    <a:pt x="410" y="8"/>
                    <a:pt x="584" y="5"/>
                  </a:cubicBezTo>
                  <a:cubicBezTo>
                    <a:pt x="852" y="0"/>
                    <a:pt x="1071" y="213"/>
                    <a:pt x="1073" y="481"/>
                  </a:cubicBezTo>
                  <a:cubicBezTo>
                    <a:pt x="1073" y="497"/>
                    <a:pt x="1073" y="512"/>
                    <a:pt x="1071" y="528"/>
                  </a:cubicBezTo>
                  <a:cubicBezTo>
                    <a:pt x="1071" y="529"/>
                    <a:pt x="1071" y="529"/>
                    <a:pt x="1071" y="530"/>
                  </a:cubicBezTo>
                  <a:cubicBezTo>
                    <a:pt x="1071" y="544"/>
                    <a:pt x="1083" y="556"/>
                    <a:pt x="1097" y="556"/>
                  </a:cubicBezTo>
                  <a:cubicBezTo>
                    <a:pt x="1108" y="556"/>
                    <a:pt x="1118" y="560"/>
                    <a:pt x="1124" y="567"/>
                  </a:cubicBezTo>
                  <a:cubicBezTo>
                    <a:pt x="1132" y="574"/>
                    <a:pt x="1136" y="584"/>
                    <a:pt x="1136" y="595"/>
                  </a:cubicBezTo>
                  <a:cubicBezTo>
                    <a:pt x="1136" y="616"/>
                    <a:pt x="1117" y="633"/>
                    <a:pt x="1096" y="633"/>
                  </a:cubicBezTo>
                  <a:cubicBezTo>
                    <a:pt x="965" y="633"/>
                    <a:pt x="965" y="633"/>
                    <a:pt x="965" y="633"/>
                  </a:cubicBezTo>
                  <a:cubicBezTo>
                    <a:pt x="948" y="637"/>
                    <a:pt x="935" y="652"/>
                    <a:pt x="935" y="671"/>
                  </a:cubicBezTo>
                  <a:cubicBezTo>
                    <a:pt x="935" y="681"/>
                    <a:pt x="939" y="691"/>
                    <a:pt x="946" y="698"/>
                  </a:cubicBezTo>
                  <a:cubicBezTo>
                    <a:pt x="953" y="705"/>
                    <a:pt x="963" y="709"/>
                    <a:pt x="973" y="709"/>
                  </a:cubicBezTo>
                  <a:cubicBezTo>
                    <a:pt x="1024" y="709"/>
                    <a:pt x="1024" y="709"/>
                    <a:pt x="1024" y="709"/>
                  </a:cubicBezTo>
                  <a:cubicBezTo>
                    <a:pt x="1034" y="709"/>
                    <a:pt x="1044" y="714"/>
                    <a:pt x="1051" y="721"/>
                  </a:cubicBezTo>
                  <a:cubicBezTo>
                    <a:pt x="1058" y="728"/>
                    <a:pt x="1063" y="738"/>
                    <a:pt x="1062" y="748"/>
                  </a:cubicBezTo>
                  <a:cubicBezTo>
                    <a:pt x="1062" y="770"/>
                    <a:pt x="1044" y="787"/>
                    <a:pt x="1023" y="787"/>
                  </a:cubicBezTo>
                  <a:cubicBezTo>
                    <a:pt x="1007" y="787"/>
                    <a:pt x="1007" y="787"/>
                    <a:pt x="1007" y="787"/>
                  </a:cubicBezTo>
                  <a:cubicBezTo>
                    <a:pt x="983" y="787"/>
                    <a:pt x="960" y="797"/>
                    <a:pt x="943" y="814"/>
                  </a:cubicBezTo>
                  <a:cubicBezTo>
                    <a:pt x="856" y="908"/>
                    <a:pt x="731" y="966"/>
                    <a:pt x="593" y="966"/>
                  </a:cubicBezTo>
                  <a:cubicBezTo>
                    <a:pt x="348" y="966"/>
                    <a:pt x="146" y="784"/>
                    <a:pt x="116" y="547"/>
                  </a:cubicBezTo>
                  <a:cubicBezTo>
                    <a:pt x="112" y="518"/>
                    <a:pt x="87" y="496"/>
                    <a:pt x="57" y="496"/>
                  </a:cubicBezTo>
                  <a:cubicBezTo>
                    <a:pt x="38" y="496"/>
                    <a:pt x="38" y="496"/>
                    <a:pt x="38" y="496"/>
                  </a:cubicBezTo>
                  <a:cubicBezTo>
                    <a:pt x="17" y="496"/>
                    <a:pt x="0" y="478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36"/>
                    <a:pt x="17" y="418"/>
                    <a:pt x="38" y="418"/>
                  </a:cubicBezTo>
                  <a:close/>
                </a:path>
              </a:pathLst>
            </a:custGeom>
            <a:solidFill>
              <a:srgbClr val="D2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0" name="Freeform 20">
              <a:extLst>
                <a:ext uri="{FF2B5EF4-FFF2-40B4-BE49-F238E27FC236}">
                  <a16:creationId xmlns:a16="http://schemas.microsoft.com/office/drawing/2014/main" id="{9C8C3DF4-67CF-47CA-A4C2-60E557E82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0913" y="2033587"/>
              <a:ext cx="222250" cy="225425"/>
            </a:xfrm>
            <a:custGeom>
              <a:avLst/>
              <a:gdLst>
                <a:gd name="T0" fmla="*/ 36 w 77"/>
                <a:gd name="T1" fmla="*/ 78 h 78"/>
                <a:gd name="T2" fmla="*/ 40 w 77"/>
                <a:gd name="T3" fmla="*/ 78 h 78"/>
                <a:gd name="T4" fmla="*/ 77 w 77"/>
                <a:gd name="T5" fmla="*/ 41 h 78"/>
                <a:gd name="T6" fmla="*/ 77 w 77"/>
                <a:gd name="T7" fmla="*/ 37 h 78"/>
                <a:gd name="T8" fmla="*/ 40 w 77"/>
                <a:gd name="T9" fmla="*/ 0 h 78"/>
                <a:gd name="T10" fmla="*/ 36 w 77"/>
                <a:gd name="T11" fmla="*/ 0 h 78"/>
                <a:gd name="T12" fmla="*/ 0 w 77"/>
                <a:gd name="T13" fmla="*/ 37 h 78"/>
                <a:gd name="T14" fmla="*/ 0 w 77"/>
                <a:gd name="T15" fmla="*/ 41 h 78"/>
                <a:gd name="T16" fmla="*/ 36 w 77"/>
                <a:gd name="T1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78">
                  <a:moveTo>
                    <a:pt x="36" y="78"/>
                  </a:moveTo>
                  <a:cubicBezTo>
                    <a:pt x="40" y="78"/>
                    <a:pt x="40" y="78"/>
                    <a:pt x="40" y="78"/>
                  </a:cubicBezTo>
                  <a:cubicBezTo>
                    <a:pt x="60" y="78"/>
                    <a:pt x="77" y="61"/>
                    <a:pt x="77" y="41"/>
                  </a:cubicBezTo>
                  <a:cubicBezTo>
                    <a:pt x="77" y="37"/>
                    <a:pt x="77" y="37"/>
                    <a:pt x="77" y="37"/>
                  </a:cubicBezTo>
                  <a:cubicBezTo>
                    <a:pt x="77" y="17"/>
                    <a:pt x="60" y="0"/>
                    <a:pt x="4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61"/>
                    <a:pt x="16" y="78"/>
                    <a:pt x="36" y="78"/>
                  </a:cubicBezTo>
                  <a:close/>
                </a:path>
              </a:pathLst>
            </a:custGeom>
            <a:solidFill>
              <a:srgbClr val="D2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1" name="Freeform 21">
              <a:extLst>
                <a:ext uri="{FF2B5EF4-FFF2-40B4-BE49-F238E27FC236}">
                  <a16:creationId xmlns:a16="http://schemas.microsoft.com/office/drawing/2014/main" id="{CEE83776-3C6F-44CF-A546-76F25A517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3975" y="1192212"/>
              <a:ext cx="296863" cy="225425"/>
            </a:xfrm>
            <a:custGeom>
              <a:avLst/>
              <a:gdLst>
                <a:gd name="T0" fmla="*/ 36 w 103"/>
                <a:gd name="T1" fmla="*/ 78 h 78"/>
                <a:gd name="T2" fmla="*/ 67 w 103"/>
                <a:gd name="T3" fmla="*/ 78 h 78"/>
                <a:gd name="T4" fmla="*/ 103 w 103"/>
                <a:gd name="T5" fmla="*/ 41 h 78"/>
                <a:gd name="T6" fmla="*/ 103 w 103"/>
                <a:gd name="T7" fmla="*/ 37 h 78"/>
                <a:gd name="T8" fmla="*/ 67 w 103"/>
                <a:gd name="T9" fmla="*/ 0 h 78"/>
                <a:gd name="T10" fmla="*/ 36 w 103"/>
                <a:gd name="T11" fmla="*/ 0 h 78"/>
                <a:gd name="T12" fmla="*/ 0 w 103"/>
                <a:gd name="T13" fmla="*/ 37 h 78"/>
                <a:gd name="T14" fmla="*/ 0 w 103"/>
                <a:gd name="T15" fmla="*/ 41 h 78"/>
                <a:gd name="T16" fmla="*/ 36 w 103"/>
                <a:gd name="T1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78">
                  <a:moveTo>
                    <a:pt x="36" y="78"/>
                  </a:moveTo>
                  <a:cubicBezTo>
                    <a:pt x="67" y="78"/>
                    <a:pt x="67" y="78"/>
                    <a:pt x="67" y="78"/>
                  </a:cubicBezTo>
                  <a:cubicBezTo>
                    <a:pt x="87" y="78"/>
                    <a:pt x="103" y="61"/>
                    <a:pt x="103" y="41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17"/>
                    <a:pt x="87" y="0"/>
                    <a:pt x="6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61"/>
                    <a:pt x="16" y="78"/>
                    <a:pt x="36" y="78"/>
                  </a:cubicBezTo>
                  <a:close/>
                </a:path>
              </a:pathLst>
            </a:custGeom>
            <a:solidFill>
              <a:srgbClr val="D2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6E41A1BA-F4C6-4A5E-BD70-6A7DA38FF39B}"/>
              </a:ext>
            </a:extLst>
          </p:cNvPr>
          <p:cNvGrpSpPr/>
          <p:nvPr/>
        </p:nvGrpSpPr>
        <p:grpSpPr>
          <a:xfrm>
            <a:off x="9249432" y="4229770"/>
            <a:ext cx="2108201" cy="4521483"/>
            <a:chOff x="21628100" y="6704012"/>
            <a:chExt cx="1711326" cy="3670301"/>
          </a:xfrm>
        </p:grpSpPr>
        <p:sp>
          <p:nvSpPr>
            <p:cNvPr id="283" name="Freeform 49">
              <a:extLst>
                <a:ext uri="{FF2B5EF4-FFF2-40B4-BE49-F238E27FC236}">
                  <a16:creationId xmlns:a16="http://schemas.microsoft.com/office/drawing/2014/main" id="{B5B8FA32-A0D3-4E0C-B519-E83C67761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28100" y="6704012"/>
              <a:ext cx="1636713" cy="3289300"/>
            </a:xfrm>
            <a:custGeom>
              <a:avLst/>
              <a:gdLst>
                <a:gd name="T0" fmla="*/ 370 w 567"/>
                <a:gd name="T1" fmla="*/ 544 h 1139"/>
                <a:gd name="T2" fmla="*/ 413 w 567"/>
                <a:gd name="T3" fmla="*/ 397 h 1139"/>
                <a:gd name="T4" fmla="*/ 333 w 567"/>
                <a:gd name="T5" fmla="*/ 228 h 1139"/>
                <a:gd name="T6" fmla="*/ 376 w 567"/>
                <a:gd name="T7" fmla="*/ 137 h 1139"/>
                <a:gd name="T8" fmla="*/ 263 w 567"/>
                <a:gd name="T9" fmla="*/ 6 h 1139"/>
                <a:gd name="T10" fmla="*/ 132 w 567"/>
                <a:gd name="T11" fmla="*/ 118 h 1139"/>
                <a:gd name="T12" fmla="*/ 146 w 567"/>
                <a:gd name="T13" fmla="*/ 186 h 1139"/>
                <a:gd name="T14" fmla="*/ 21 w 567"/>
                <a:gd name="T15" fmla="*/ 364 h 1139"/>
                <a:gd name="T16" fmla="*/ 99 w 567"/>
                <a:gd name="T17" fmla="*/ 577 h 1139"/>
                <a:gd name="T18" fmla="*/ 1 w 567"/>
                <a:gd name="T19" fmla="*/ 798 h 1139"/>
                <a:gd name="T20" fmla="*/ 318 w 567"/>
                <a:gd name="T21" fmla="*/ 1114 h 1139"/>
                <a:gd name="T22" fmla="*/ 542 w 567"/>
                <a:gd name="T23" fmla="*/ 760 h 1139"/>
                <a:gd name="T24" fmla="*/ 370 w 567"/>
                <a:gd name="T25" fmla="*/ 544 h 1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7" h="1139">
                  <a:moveTo>
                    <a:pt x="370" y="544"/>
                  </a:moveTo>
                  <a:cubicBezTo>
                    <a:pt x="363" y="467"/>
                    <a:pt x="413" y="489"/>
                    <a:pt x="413" y="397"/>
                  </a:cubicBezTo>
                  <a:cubicBezTo>
                    <a:pt x="412" y="317"/>
                    <a:pt x="334" y="272"/>
                    <a:pt x="333" y="228"/>
                  </a:cubicBezTo>
                  <a:cubicBezTo>
                    <a:pt x="332" y="185"/>
                    <a:pt x="374" y="162"/>
                    <a:pt x="376" y="137"/>
                  </a:cubicBezTo>
                  <a:cubicBezTo>
                    <a:pt x="381" y="70"/>
                    <a:pt x="331" y="11"/>
                    <a:pt x="263" y="6"/>
                  </a:cubicBezTo>
                  <a:cubicBezTo>
                    <a:pt x="196" y="0"/>
                    <a:pt x="137" y="50"/>
                    <a:pt x="132" y="118"/>
                  </a:cubicBezTo>
                  <a:cubicBezTo>
                    <a:pt x="130" y="142"/>
                    <a:pt x="145" y="148"/>
                    <a:pt x="146" y="186"/>
                  </a:cubicBezTo>
                  <a:cubicBezTo>
                    <a:pt x="147" y="225"/>
                    <a:pt x="9" y="284"/>
                    <a:pt x="21" y="364"/>
                  </a:cubicBezTo>
                  <a:cubicBezTo>
                    <a:pt x="33" y="444"/>
                    <a:pt x="104" y="480"/>
                    <a:pt x="99" y="577"/>
                  </a:cubicBezTo>
                  <a:cubicBezTo>
                    <a:pt x="96" y="649"/>
                    <a:pt x="0" y="680"/>
                    <a:pt x="1" y="798"/>
                  </a:cubicBezTo>
                  <a:cubicBezTo>
                    <a:pt x="3" y="991"/>
                    <a:pt x="142" y="1139"/>
                    <a:pt x="318" y="1114"/>
                  </a:cubicBezTo>
                  <a:cubicBezTo>
                    <a:pt x="495" y="1089"/>
                    <a:pt x="567" y="936"/>
                    <a:pt x="542" y="760"/>
                  </a:cubicBezTo>
                  <a:cubicBezTo>
                    <a:pt x="526" y="642"/>
                    <a:pt x="377" y="622"/>
                    <a:pt x="370" y="544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4" name="Freeform 50">
              <a:extLst>
                <a:ext uri="{FF2B5EF4-FFF2-40B4-BE49-F238E27FC236}">
                  <a16:creationId xmlns:a16="http://schemas.microsoft.com/office/drawing/2014/main" id="{839B13E6-8EA8-4CA2-9B11-D2CE3AAE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56750" y="7050087"/>
              <a:ext cx="242888" cy="2555875"/>
            </a:xfrm>
            <a:custGeom>
              <a:avLst/>
              <a:gdLst>
                <a:gd name="T0" fmla="*/ 26 w 84"/>
                <a:gd name="T1" fmla="*/ 0 h 885"/>
                <a:gd name="T2" fmla="*/ 14 w 84"/>
                <a:gd name="T3" fmla="*/ 111 h 885"/>
                <a:gd name="T4" fmla="*/ 8 w 84"/>
                <a:gd name="T5" fmla="*/ 223 h 885"/>
                <a:gd name="T6" fmla="*/ 5 w 84"/>
                <a:gd name="T7" fmla="*/ 335 h 885"/>
                <a:gd name="T8" fmla="*/ 7 w 84"/>
                <a:gd name="T9" fmla="*/ 446 h 885"/>
                <a:gd name="T10" fmla="*/ 15 w 84"/>
                <a:gd name="T11" fmla="*/ 558 h 885"/>
                <a:gd name="T12" fmla="*/ 29 w 84"/>
                <a:gd name="T13" fmla="*/ 669 h 885"/>
                <a:gd name="T14" fmla="*/ 51 w 84"/>
                <a:gd name="T15" fmla="*/ 778 h 885"/>
                <a:gd name="T16" fmla="*/ 84 w 84"/>
                <a:gd name="T17" fmla="*/ 885 h 885"/>
                <a:gd name="T18" fmla="*/ 49 w 84"/>
                <a:gd name="T19" fmla="*/ 779 h 885"/>
                <a:gd name="T20" fmla="*/ 25 w 84"/>
                <a:gd name="T21" fmla="*/ 669 h 885"/>
                <a:gd name="T22" fmla="*/ 10 w 84"/>
                <a:gd name="T23" fmla="*/ 558 h 885"/>
                <a:gd name="T24" fmla="*/ 2 w 84"/>
                <a:gd name="T25" fmla="*/ 447 h 885"/>
                <a:gd name="T26" fmla="*/ 4 w 84"/>
                <a:gd name="T27" fmla="*/ 223 h 885"/>
                <a:gd name="T28" fmla="*/ 26 w 84"/>
                <a:gd name="T2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885">
                  <a:moveTo>
                    <a:pt x="26" y="0"/>
                  </a:moveTo>
                  <a:cubicBezTo>
                    <a:pt x="21" y="37"/>
                    <a:pt x="17" y="74"/>
                    <a:pt x="14" y="111"/>
                  </a:cubicBezTo>
                  <a:cubicBezTo>
                    <a:pt x="11" y="148"/>
                    <a:pt x="9" y="186"/>
                    <a:pt x="8" y="223"/>
                  </a:cubicBezTo>
                  <a:cubicBezTo>
                    <a:pt x="6" y="260"/>
                    <a:pt x="5" y="297"/>
                    <a:pt x="5" y="335"/>
                  </a:cubicBezTo>
                  <a:cubicBezTo>
                    <a:pt x="5" y="372"/>
                    <a:pt x="6" y="409"/>
                    <a:pt x="7" y="446"/>
                  </a:cubicBezTo>
                  <a:cubicBezTo>
                    <a:pt x="9" y="484"/>
                    <a:pt x="11" y="521"/>
                    <a:pt x="15" y="558"/>
                  </a:cubicBezTo>
                  <a:cubicBezTo>
                    <a:pt x="18" y="595"/>
                    <a:pt x="23" y="632"/>
                    <a:pt x="29" y="669"/>
                  </a:cubicBezTo>
                  <a:cubicBezTo>
                    <a:pt x="35" y="705"/>
                    <a:pt x="42" y="742"/>
                    <a:pt x="51" y="778"/>
                  </a:cubicBezTo>
                  <a:cubicBezTo>
                    <a:pt x="60" y="814"/>
                    <a:pt x="71" y="850"/>
                    <a:pt x="84" y="885"/>
                  </a:cubicBezTo>
                  <a:cubicBezTo>
                    <a:pt x="70" y="850"/>
                    <a:pt x="59" y="815"/>
                    <a:pt x="49" y="779"/>
                  </a:cubicBezTo>
                  <a:cubicBezTo>
                    <a:pt x="40" y="743"/>
                    <a:pt x="32" y="706"/>
                    <a:pt x="25" y="669"/>
                  </a:cubicBezTo>
                  <a:cubicBezTo>
                    <a:pt x="19" y="633"/>
                    <a:pt x="14" y="595"/>
                    <a:pt x="10" y="558"/>
                  </a:cubicBezTo>
                  <a:cubicBezTo>
                    <a:pt x="7" y="521"/>
                    <a:pt x="4" y="484"/>
                    <a:pt x="2" y="447"/>
                  </a:cubicBezTo>
                  <a:cubicBezTo>
                    <a:pt x="0" y="372"/>
                    <a:pt x="0" y="297"/>
                    <a:pt x="4" y="223"/>
                  </a:cubicBezTo>
                  <a:cubicBezTo>
                    <a:pt x="8" y="148"/>
                    <a:pt x="14" y="74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5" name="Freeform 51">
              <a:extLst>
                <a:ext uri="{FF2B5EF4-FFF2-40B4-BE49-F238E27FC236}">
                  <a16:creationId xmlns:a16="http://schemas.microsoft.com/office/drawing/2014/main" id="{A7B304FA-E1C1-4373-A721-5B6509DFD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83738" y="7300912"/>
              <a:ext cx="254000" cy="242888"/>
            </a:xfrm>
            <a:custGeom>
              <a:avLst/>
              <a:gdLst>
                <a:gd name="T0" fmla="*/ 0 w 88"/>
                <a:gd name="T1" fmla="*/ 84 h 84"/>
                <a:gd name="T2" fmla="*/ 46 w 88"/>
                <a:gd name="T3" fmla="*/ 44 h 84"/>
                <a:gd name="T4" fmla="*/ 51 w 88"/>
                <a:gd name="T5" fmla="*/ 39 h 84"/>
                <a:gd name="T6" fmla="*/ 57 w 88"/>
                <a:gd name="T7" fmla="*/ 33 h 84"/>
                <a:gd name="T8" fmla="*/ 67 w 88"/>
                <a:gd name="T9" fmla="*/ 22 h 84"/>
                <a:gd name="T10" fmla="*/ 88 w 88"/>
                <a:gd name="T11" fmla="*/ 0 h 84"/>
                <a:gd name="T12" fmla="*/ 70 w 88"/>
                <a:gd name="T13" fmla="*/ 25 h 84"/>
                <a:gd name="T14" fmla="*/ 49 w 88"/>
                <a:gd name="T15" fmla="*/ 47 h 84"/>
                <a:gd name="T16" fmla="*/ 25 w 88"/>
                <a:gd name="T17" fmla="*/ 67 h 84"/>
                <a:gd name="T18" fmla="*/ 0 w 8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4">
                  <a:moveTo>
                    <a:pt x="0" y="84"/>
                  </a:moveTo>
                  <a:cubicBezTo>
                    <a:pt x="15" y="71"/>
                    <a:pt x="31" y="58"/>
                    <a:pt x="46" y="44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60" y="30"/>
                    <a:pt x="64" y="26"/>
                    <a:pt x="67" y="22"/>
                  </a:cubicBezTo>
                  <a:cubicBezTo>
                    <a:pt x="74" y="15"/>
                    <a:pt x="81" y="7"/>
                    <a:pt x="88" y="0"/>
                  </a:cubicBezTo>
                  <a:cubicBezTo>
                    <a:pt x="83" y="9"/>
                    <a:pt x="77" y="17"/>
                    <a:pt x="70" y="25"/>
                  </a:cubicBezTo>
                  <a:cubicBezTo>
                    <a:pt x="64" y="33"/>
                    <a:pt x="56" y="40"/>
                    <a:pt x="49" y="47"/>
                  </a:cubicBezTo>
                  <a:cubicBezTo>
                    <a:pt x="41" y="54"/>
                    <a:pt x="34" y="61"/>
                    <a:pt x="25" y="67"/>
                  </a:cubicBezTo>
                  <a:cubicBezTo>
                    <a:pt x="17" y="73"/>
                    <a:pt x="9" y="79"/>
                    <a:pt x="0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6" name="Freeform 52">
              <a:extLst>
                <a:ext uri="{FF2B5EF4-FFF2-40B4-BE49-F238E27FC236}">
                  <a16:creationId xmlns:a16="http://schemas.microsoft.com/office/drawing/2014/main" id="{8D4A2636-65D4-421E-92FF-4C66A0A44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038" y="7413625"/>
              <a:ext cx="254000" cy="242888"/>
            </a:xfrm>
            <a:custGeom>
              <a:avLst/>
              <a:gdLst>
                <a:gd name="T0" fmla="*/ 0 w 88"/>
                <a:gd name="T1" fmla="*/ 84 h 84"/>
                <a:gd name="T2" fmla="*/ 47 w 88"/>
                <a:gd name="T3" fmla="*/ 44 h 84"/>
                <a:gd name="T4" fmla="*/ 52 w 88"/>
                <a:gd name="T5" fmla="*/ 39 h 84"/>
                <a:gd name="T6" fmla="*/ 57 w 88"/>
                <a:gd name="T7" fmla="*/ 34 h 84"/>
                <a:gd name="T8" fmla="*/ 68 w 88"/>
                <a:gd name="T9" fmla="*/ 23 h 84"/>
                <a:gd name="T10" fmla="*/ 88 w 88"/>
                <a:gd name="T11" fmla="*/ 0 h 84"/>
                <a:gd name="T12" fmla="*/ 71 w 88"/>
                <a:gd name="T13" fmla="*/ 25 h 84"/>
                <a:gd name="T14" fmla="*/ 50 w 88"/>
                <a:gd name="T15" fmla="*/ 48 h 84"/>
                <a:gd name="T16" fmla="*/ 26 w 88"/>
                <a:gd name="T17" fmla="*/ 67 h 84"/>
                <a:gd name="T18" fmla="*/ 0 w 8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4">
                  <a:moveTo>
                    <a:pt x="0" y="84"/>
                  </a:moveTo>
                  <a:cubicBezTo>
                    <a:pt x="16" y="71"/>
                    <a:pt x="32" y="58"/>
                    <a:pt x="47" y="44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5" y="27"/>
                    <a:pt x="68" y="23"/>
                  </a:cubicBezTo>
                  <a:cubicBezTo>
                    <a:pt x="75" y="16"/>
                    <a:pt x="82" y="8"/>
                    <a:pt x="88" y="0"/>
                  </a:cubicBezTo>
                  <a:cubicBezTo>
                    <a:pt x="83" y="9"/>
                    <a:pt x="77" y="17"/>
                    <a:pt x="71" y="25"/>
                  </a:cubicBezTo>
                  <a:cubicBezTo>
                    <a:pt x="64" y="33"/>
                    <a:pt x="57" y="41"/>
                    <a:pt x="50" y="48"/>
                  </a:cubicBezTo>
                  <a:cubicBezTo>
                    <a:pt x="42" y="55"/>
                    <a:pt x="34" y="61"/>
                    <a:pt x="26" y="67"/>
                  </a:cubicBezTo>
                  <a:cubicBezTo>
                    <a:pt x="18" y="73"/>
                    <a:pt x="9" y="79"/>
                    <a:pt x="0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7" name="Freeform 53">
              <a:extLst>
                <a:ext uri="{FF2B5EF4-FFF2-40B4-BE49-F238E27FC236}">
                  <a16:creationId xmlns:a16="http://schemas.microsoft.com/office/drawing/2014/main" id="{92476A3D-C798-461E-8764-A6AD22322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038" y="8089900"/>
              <a:ext cx="254000" cy="242888"/>
            </a:xfrm>
            <a:custGeom>
              <a:avLst/>
              <a:gdLst>
                <a:gd name="T0" fmla="*/ 0 w 88"/>
                <a:gd name="T1" fmla="*/ 84 h 84"/>
                <a:gd name="T2" fmla="*/ 46 w 88"/>
                <a:gd name="T3" fmla="*/ 44 h 84"/>
                <a:gd name="T4" fmla="*/ 51 w 88"/>
                <a:gd name="T5" fmla="*/ 39 h 84"/>
                <a:gd name="T6" fmla="*/ 57 w 88"/>
                <a:gd name="T7" fmla="*/ 34 h 84"/>
                <a:gd name="T8" fmla="*/ 67 w 88"/>
                <a:gd name="T9" fmla="*/ 23 h 84"/>
                <a:gd name="T10" fmla="*/ 88 w 88"/>
                <a:gd name="T11" fmla="*/ 0 h 84"/>
                <a:gd name="T12" fmla="*/ 70 w 88"/>
                <a:gd name="T13" fmla="*/ 26 h 84"/>
                <a:gd name="T14" fmla="*/ 49 w 88"/>
                <a:gd name="T15" fmla="*/ 48 h 84"/>
                <a:gd name="T16" fmla="*/ 25 w 88"/>
                <a:gd name="T17" fmla="*/ 68 h 84"/>
                <a:gd name="T18" fmla="*/ 0 w 8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4">
                  <a:moveTo>
                    <a:pt x="0" y="84"/>
                  </a:moveTo>
                  <a:cubicBezTo>
                    <a:pt x="16" y="71"/>
                    <a:pt x="31" y="58"/>
                    <a:pt x="46" y="44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0" y="31"/>
                    <a:pt x="64" y="27"/>
                    <a:pt x="67" y="23"/>
                  </a:cubicBezTo>
                  <a:cubicBezTo>
                    <a:pt x="74" y="16"/>
                    <a:pt x="81" y="8"/>
                    <a:pt x="88" y="0"/>
                  </a:cubicBezTo>
                  <a:cubicBezTo>
                    <a:pt x="83" y="9"/>
                    <a:pt x="77" y="18"/>
                    <a:pt x="70" y="26"/>
                  </a:cubicBezTo>
                  <a:cubicBezTo>
                    <a:pt x="64" y="33"/>
                    <a:pt x="57" y="41"/>
                    <a:pt x="49" y="48"/>
                  </a:cubicBezTo>
                  <a:cubicBezTo>
                    <a:pt x="41" y="55"/>
                    <a:pt x="34" y="61"/>
                    <a:pt x="25" y="68"/>
                  </a:cubicBezTo>
                  <a:cubicBezTo>
                    <a:pt x="17" y="74"/>
                    <a:pt x="9" y="79"/>
                    <a:pt x="0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8" name="Freeform 54">
              <a:extLst>
                <a:ext uri="{FF2B5EF4-FFF2-40B4-BE49-F238E27FC236}">
                  <a16:creationId xmlns:a16="http://schemas.microsoft.com/office/drawing/2014/main" id="{874048BF-5201-4391-96EE-0DB63873E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7388" y="8193087"/>
              <a:ext cx="254000" cy="242888"/>
            </a:xfrm>
            <a:custGeom>
              <a:avLst/>
              <a:gdLst>
                <a:gd name="T0" fmla="*/ 0 w 88"/>
                <a:gd name="T1" fmla="*/ 84 h 84"/>
                <a:gd name="T2" fmla="*/ 46 w 88"/>
                <a:gd name="T3" fmla="*/ 44 h 84"/>
                <a:gd name="T4" fmla="*/ 51 w 88"/>
                <a:gd name="T5" fmla="*/ 39 h 84"/>
                <a:gd name="T6" fmla="*/ 57 w 88"/>
                <a:gd name="T7" fmla="*/ 34 h 84"/>
                <a:gd name="T8" fmla="*/ 67 w 88"/>
                <a:gd name="T9" fmla="*/ 23 h 84"/>
                <a:gd name="T10" fmla="*/ 88 w 88"/>
                <a:gd name="T11" fmla="*/ 0 h 84"/>
                <a:gd name="T12" fmla="*/ 70 w 88"/>
                <a:gd name="T13" fmla="*/ 25 h 84"/>
                <a:gd name="T14" fmla="*/ 49 w 88"/>
                <a:gd name="T15" fmla="*/ 47 h 84"/>
                <a:gd name="T16" fmla="*/ 25 w 88"/>
                <a:gd name="T17" fmla="*/ 67 h 84"/>
                <a:gd name="T18" fmla="*/ 0 w 8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4">
                  <a:moveTo>
                    <a:pt x="0" y="84"/>
                  </a:moveTo>
                  <a:cubicBezTo>
                    <a:pt x="15" y="71"/>
                    <a:pt x="31" y="58"/>
                    <a:pt x="46" y="44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0" y="30"/>
                    <a:pt x="64" y="26"/>
                    <a:pt x="67" y="23"/>
                  </a:cubicBezTo>
                  <a:cubicBezTo>
                    <a:pt x="74" y="15"/>
                    <a:pt x="81" y="8"/>
                    <a:pt x="88" y="0"/>
                  </a:cubicBezTo>
                  <a:cubicBezTo>
                    <a:pt x="83" y="9"/>
                    <a:pt x="77" y="17"/>
                    <a:pt x="70" y="25"/>
                  </a:cubicBezTo>
                  <a:cubicBezTo>
                    <a:pt x="64" y="33"/>
                    <a:pt x="56" y="41"/>
                    <a:pt x="49" y="47"/>
                  </a:cubicBezTo>
                  <a:cubicBezTo>
                    <a:pt x="41" y="54"/>
                    <a:pt x="34" y="61"/>
                    <a:pt x="25" y="67"/>
                  </a:cubicBezTo>
                  <a:cubicBezTo>
                    <a:pt x="17" y="73"/>
                    <a:pt x="9" y="79"/>
                    <a:pt x="0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89" name="Freeform 55">
              <a:extLst>
                <a:ext uri="{FF2B5EF4-FFF2-40B4-BE49-F238E27FC236}">
                  <a16:creationId xmlns:a16="http://schemas.microsoft.com/office/drawing/2014/main" id="{DC01798B-9835-4E23-A3E0-D6493333F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64638" y="7713662"/>
              <a:ext cx="401638" cy="246063"/>
            </a:xfrm>
            <a:custGeom>
              <a:avLst/>
              <a:gdLst>
                <a:gd name="T0" fmla="*/ 0 w 139"/>
                <a:gd name="T1" fmla="*/ 0 h 85"/>
                <a:gd name="T2" fmla="*/ 32 w 139"/>
                <a:gd name="T3" fmla="*/ 25 h 85"/>
                <a:gd name="T4" fmla="*/ 66 w 139"/>
                <a:gd name="T5" fmla="*/ 48 h 85"/>
                <a:gd name="T6" fmla="*/ 83 w 139"/>
                <a:gd name="T7" fmla="*/ 59 h 85"/>
                <a:gd name="T8" fmla="*/ 92 w 139"/>
                <a:gd name="T9" fmla="*/ 64 h 85"/>
                <a:gd name="T10" fmla="*/ 97 w 139"/>
                <a:gd name="T11" fmla="*/ 66 h 85"/>
                <a:gd name="T12" fmla="*/ 101 w 139"/>
                <a:gd name="T13" fmla="*/ 68 h 85"/>
                <a:gd name="T14" fmla="*/ 111 w 139"/>
                <a:gd name="T15" fmla="*/ 73 h 85"/>
                <a:gd name="T16" fmla="*/ 120 w 139"/>
                <a:gd name="T17" fmla="*/ 77 h 85"/>
                <a:gd name="T18" fmla="*/ 125 w 139"/>
                <a:gd name="T19" fmla="*/ 79 h 85"/>
                <a:gd name="T20" fmla="*/ 129 w 139"/>
                <a:gd name="T21" fmla="*/ 81 h 85"/>
                <a:gd name="T22" fmla="*/ 139 w 139"/>
                <a:gd name="T23" fmla="*/ 85 h 85"/>
                <a:gd name="T24" fmla="*/ 100 w 139"/>
                <a:gd name="T25" fmla="*/ 72 h 85"/>
                <a:gd name="T26" fmla="*/ 95 w 139"/>
                <a:gd name="T27" fmla="*/ 70 h 85"/>
                <a:gd name="T28" fmla="*/ 90 w 139"/>
                <a:gd name="T29" fmla="*/ 67 h 85"/>
                <a:gd name="T30" fmla="*/ 81 w 139"/>
                <a:gd name="T31" fmla="*/ 63 h 85"/>
                <a:gd name="T32" fmla="*/ 63 w 139"/>
                <a:gd name="T33" fmla="*/ 52 h 85"/>
                <a:gd name="T34" fmla="*/ 30 w 139"/>
                <a:gd name="T35" fmla="*/ 28 h 85"/>
                <a:gd name="T36" fmla="*/ 0 w 139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9" h="85">
                  <a:moveTo>
                    <a:pt x="0" y="0"/>
                  </a:moveTo>
                  <a:cubicBezTo>
                    <a:pt x="10" y="9"/>
                    <a:pt x="21" y="17"/>
                    <a:pt x="32" y="25"/>
                  </a:cubicBezTo>
                  <a:cubicBezTo>
                    <a:pt x="43" y="34"/>
                    <a:pt x="54" y="41"/>
                    <a:pt x="66" y="48"/>
                  </a:cubicBezTo>
                  <a:cubicBezTo>
                    <a:pt x="72" y="52"/>
                    <a:pt x="77" y="55"/>
                    <a:pt x="83" y="59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101" y="68"/>
                    <a:pt x="101" y="68"/>
                    <a:pt x="101" y="68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20" y="77"/>
                    <a:pt x="120" y="77"/>
                    <a:pt x="120" y="77"/>
                  </a:cubicBezTo>
                  <a:cubicBezTo>
                    <a:pt x="122" y="78"/>
                    <a:pt x="123" y="78"/>
                    <a:pt x="125" y="79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33" y="82"/>
                    <a:pt x="136" y="84"/>
                    <a:pt x="139" y="85"/>
                  </a:cubicBezTo>
                  <a:cubicBezTo>
                    <a:pt x="126" y="81"/>
                    <a:pt x="112" y="77"/>
                    <a:pt x="100" y="72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0" y="67"/>
                    <a:pt x="90" y="67"/>
                    <a:pt x="90" y="67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5" y="59"/>
                    <a:pt x="69" y="56"/>
                    <a:pt x="63" y="52"/>
                  </a:cubicBezTo>
                  <a:cubicBezTo>
                    <a:pt x="52" y="45"/>
                    <a:pt x="40" y="37"/>
                    <a:pt x="30" y="28"/>
                  </a:cubicBezTo>
                  <a:cubicBezTo>
                    <a:pt x="19" y="20"/>
                    <a:pt x="9" y="1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0" name="Freeform 56">
              <a:extLst>
                <a:ext uri="{FF2B5EF4-FFF2-40B4-BE49-F238E27FC236}">
                  <a16:creationId xmlns:a16="http://schemas.microsoft.com/office/drawing/2014/main" id="{CEA5E1A3-1219-4A36-BBE6-70547D0836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48750" y="7694612"/>
              <a:ext cx="517525" cy="334963"/>
            </a:xfrm>
            <a:custGeom>
              <a:avLst/>
              <a:gdLst>
                <a:gd name="T0" fmla="*/ 0 w 179"/>
                <a:gd name="T1" fmla="*/ 0 h 116"/>
                <a:gd name="T2" fmla="*/ 21 w 179"/>
                <a:gd name="T3" fmla="*/ 17 h 116"/>
                <a:gd name="T4" fmla="*/ 32 w 179"/>
                <a:gd name="T5" fmla="*/ 25 h 116"/>
                <a:gd name="T6" fmla="*/ 42 w 179"/>
                <a:gd name="T7" fmla="*/ 34 h 116"/>
                <a:gd name="T8" fmla="*/ 53 w 179"/>
                <a:gd name="T9" fmla="*/ 42 h 116"/>
                <a:gd name="T10" fmla="*/ 64 w 179"/>
                <a:gd name="T11" fmla="*/ 50 h 116"/>
                <a:gd name="T12" fmla="*/ 75 w 179"/>
                <a:gd name="T13" fmla="*/ 58 h 116"/>
                <a:gd name="T14" fmla="*/ 86 w 179"/>
                <a:gd name="T15" fmla="*/ 65 h 116"/>
                <a:gd name="T16" fmla="*/ 97 w 179"/>
                <a:gd name="T17" fmla="*/ 73 h 116"/>
                <a:gd name="T18" fmla="*/ 102 w 179"/>
                <a:gd name="T19" fmla="*/ 76 h 116"/>
                <a:gd name="T20" fmla="*/ 108 w 179"/>
                <a:gd name="T21" fmla="*/ 80 h 116"/>
                <a:gd name="T22" fmla="*/ 119 w 179"/>
                <a:gd name="T23" fmla="*/ 87 h 116"/>
                <a:gd name="T24" fmla="*/ 131 w 179"/>
                <a:gd name="T25" fmla="*/ 94 h 116"/>
                <a:gd name="T26" fmla="*/ 179 w 179"/>
                <a:gd name="T27" fmla="*/ 116 h 116"/>
                <a:gd name="T28" fmla="*/ 129 w 179"/>
                <a:gd name="T29" fmla="*/ 97 h 116"/>
                <a:gd name="T30" fmla="*/ 83 w 179"/>
                <a:gd name="T31" fmla="*/ 69 h 116"/>
                <a:gd name="T32" fmla="*/ 40 w 179"/>
                <a:gd name="T33" fmla="*/ 37 h 116"/>
                <a:gd name="T34" fmla="*/ 0 w 179"/>
                <a:gd name="T3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9" h="116">
                  <a:moveTo>
                    <a:pt x="0" y="0"/>
                  </a:moveTo>
                  <a:cubicBezTo>
                    <a:pt x="7" y="6"/>
                    <a:pt x="14" y="12"/>
                    <a:pt x="21" y="17"/>
                  </a:cubicBezTo>
                  <a:cubicBezTo>
                    <a:pt x="25" y="20"/>
                    <a:pt x="28" y="23"/>
                    <a:pt x="32" y="25"/>
                  </a:cubicBezTo>
                  <a:cubicBezTo>
                    <a:pt x="35" y="28"/>
                    <a:pt x="39" y="31"/>
                    <a:pt x="42" y="34"/>
                  </a:cubicBezTo>
                  <a:cubicBezTo>
                    <a:pt x="46" y="36"/>
                    <a:pt x="49" y="39"/>
                    <a:pt x="53" y="42"/>
                  </a:cubicBezTo>
                  <a:cubicBezTo>
                    <a:pt x="57" y="44"/>
                    <a:pt x="60" y="47"/>
                    <a:pt x="64" y="50"/>
                  </a:cubicBezTo>
                  <a:cubicBezTo>
                    <a:pt x="75" y="58"/>
                    <a:pt x="75" y="58"/>
                    <a:pt x="75" y="58"/>
                  </a:cubicBezTo>
                  <a:cubicBezTo>
                    <a:pt x="86" y="65"/>
                    <a:pt x="86" y="65"/>
                    <a:pt x="86" y="65"/>
                  </a:cubicBezTo>
                  <a:cubicBezTo>
                    <a:pt x="89" y="68"/>
                    <a:pt x="93" y="70"/>
                    <a:pt x="97" y="73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12" y="82"/>
                    <a:pt x="115" y="85"/>
                    <a:pt x="119" y="87"/>
                  </a:cubicBezTo>
                  <a:cubicBezTo>
                    <a:pt x="131" y="94"/>
                    <a:pt x="131" y="94"/>
                    <a:pt x="131" y="94"/>
                  </a:cubicBezTo>
                  <a:cubicBezTo>
                    <a:pt x="146" y="102"/>
                    <a:pt x="162" y="110"/>
                    <a:pt x="179" y="116"/>
                  </a:cubicBezTo>
                  <a:cubicBezTo>
                    <a:pt x="162" y="112"/>
                    <a:pt x="145" y="105"/>
                    <a:pt x="129" y="97"/>
                  </a:cubicBezTo>
                  <a:cubicBezTo>
                    <a:pt x="113" y="89"/>
                    <a:pt x="98" y="79"/>
                    <a:pt x="83" y="69"/>
                  </a:cubicBezTo>
                  <a:cubicBezTo>
                    <a:pt x="68" y="59"/>
                    <a:pt x="54" y="48"/>
                    <a:pt x="40" y="37"/>
                  </a:cubicBezTo>
                  <a:cubicBezTo>
                    <a:pt x="26" y="25"/>
                    <a:pt x="13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1" name="Freeform 57">
              <a:extLst>
                <a:ext uri="{FF2B5EF4-FFF2-40B4-BE49-F238E27FC236}">
                  <a16:creationId xmlns:a16="http://schemas.microsoft.com/office/drawing/2014/main" id="{11D20B7B-CE83-4678-B7EE-FD02ABF72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61463" y="8689975"/>
              <a:ext cx="471488" cy="269875"/>
            </a:xfrm>
            <a:custGeom>
              <a:avLst/>
              <a:gdLst>
                <a:gd name="T0" fmla="*/ 0 w 163"/>
                <a:gd name="T1" fmla="*/ 0 h 93"/>
                <a:gd name="T2" fmla="*/ 33 w 163"/>
                <a:gd name="T3" fmla="*/ 34 h 93"/>
                <a:gd name="T4" fmla="*/ 38 w 163"/>
                <a:gd name="T5" fmla="*/ 38 h 93"/>
                <a:gd name="T6" fmla="*/ 43 w 163"/>
                <a:gd name="T7" fmla="*/ 42 h 93"/>
                <a:gd name="T8" fmla="*/ 52 w 163"/>
                <a:gd name="T9" fmla="*/ 49 h 93"/>
                <a:gd name="T10" fmla="*/ 62 w 163"/>
                <a:gd name="T11" fmla="*/ 55 h 93"/>
                <a:gd name="T12" fmla="*/ 73 w 163"/>
                <a:gd name="T13" fmla="*/ 61 h 93"/>
                <a:gd name="T14" fmla="*/ 83 w 163"/>
                <a:gd name="T15" fmla="*/ 67 h 93"/>
                <a:gd name="T16" fmla="*/ 89 w 163"/>
                <a:gd name="T17" fmla="*/ 69 h 93"/>
                <a:gd name="T18" fmla="*/ 94 w 163"/>
                <a:gd name="T19" fmla="*/ 72 h 93"/>
                <a:gd name="T20" fmla="*/ 105 w 163"/>
                <a:gd name="T21" fmla="*/ 76 h 93"/>
                <a:gd name="T22" fmla="*/ 116 w 163"/>
                <a:gd name="T23" fmla="*/ 80 h 93"/>
                <a:gd name="T24" fmla="*/ 122 w 163"/>
                <a:gd name="T25" fmla="*/ 82 h 93"/>
                <a:gd name="T26" fmla="*/ 128 w 163"/>
                <a:gd name="T27" fmla="*/ 84 h 93"/>
                <a:gd name="T28" fmla="*/ 139 w 163"/>
                <a:gd name="T29" fmla="*/ 87 h 93"/>
                <a:gd name="T30" fmla="*/ 163 w 163"/>
                <a:gd name="T31" fmla="*/ 93 h 93"/>
                <a:gd name="T32" fmla="*/ 151 w 163"/>
                <a:gd name="T33" fmla="*/ 92 h 93"/>
                <a:gd name="T34" fmla="*/ 145 w 163"/>
                <a:gd name="T35" fmla="*/ 91 h 93"/>
                <a:gd name="T36" fmla="*/ 139 w 163"/>
                <a:gd name="T37" fmla="*/ 90 h 93"/>
                <a:gd name="T38" fmla="*/ 127 w 163"/>
                <a:gd name="T39" fmla="*/ 87 h 93"/>
                <a:gd name="T40" fmla="*/ 121 w 163"/>
                <a:gd name="T41" fmla="*/ 86 h 93"/>
                <a:gd name="T42" fmla="*/ 115 w 163"/>
                <a:gd name="T43" fmla="*/ 84 h 93"/>
                <a:gd name="T44" fmla="*/ 104 w 163"/>
                <a:gd name="T45" fmla="*/ 80 h 93"/>
                <a:gd name="T46" fmla="*/ 92 w 163"/>
                <a:gd name="T47" fmla="*/ 76 h 93"/>
                <a:gd name="T48" fmla="*/ 87 w 163"/>
                <a:gd name="T49" fmla="*/ 73 h 93"/>
                <a:gd name="T50" fmla="*/ 81 w 163"/>
                <a:gd name="T51" fmla="*/ 71 h 93"/>
                <a:gd name="T52" fmla="*/ 70 w 163"/>
                <a:gd name="T53" fmla="*/ 65 h 93"/>
                <a:gd name="T54" fmla="*/ 31 w 163"/>
                <a:gd name="T55" fmla="*/ 37 h 93"/>
                <a:gd name="T56" fmla="*/ 0 w 163"/>
                <a:gd name="T5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3" h="93">
                  <a:moveTo>
                    <a:pt x="0" y="0"/>
                  </a:moveTo>
                  <a:cubicBezTo>
                    <a:pt x="10" y="13"/>
                    <a:pt x="21" y="24"/>
                    <a:pt x="33" y="34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9"/>
                    <a:pt x="41" y="40"/>
                    <a:pt x="43" y="42"/>
                  </a:cubicBezTo>
                  <a:cubicBezTo>
                    <a:pt x="46" y="44"/>
                    <a:pt x="49" y="47"/>
                    <a:pt x="52" y="49"/>
                  </a:cubicBezTo>
                  <a:cubicBezTo>
                    <a:pt x="56" y="51"/>
                    <a:pt x="59" y="53"/>
                    <a:pt x="62" y="55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6" y="63"/>
                    <a:pt x="80" y="65"/>
                    <a:pt x="83" y="67"/>
                  </a:cubicBezTo>
                  <a:cubicBezTo>
                    <a:pt x="89" y="69"/>
                    <a:pt x="89" y="69"/>
                    <a:pt x="89" y="69"/>
                  </a:cubicBezTo>
                  <a:cubicBezTo>
                    <a:pt x="94" y="72"/>
                    <a:pt x="94" y="72"/>
                    <a:pt x="94" y="72"/>
                  </a:cubicBezTo>
                  <a:cubicBezTo>
                    <a:pt x="98" y="73"/>
                    <a:pt x="101" y="75"/>
                    <a:pt x="105" y="76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9" y="87"/>
                    <a:pt x="139" y="87"/>
                    <a:pt x="139" y="87"/>
                  </a:cubicBezTo>
                  <a:cubicBezTo>
                    <a:pt x="147" y="90"/>
                    <a:pt x="155" y="91"/>
                    <a:pt x="163" y="93"/>
                  </a:cubicBezTo>
                  <a:cubicBezTo>
                    <a:pt x="159" y="93"/>
                    <a:pt x="155" y="92"/>
                    <a:pt x="151" y="92"/>
                  </a:cubicBezTo>
                  <a:cubicBezTo>
                    <a:pt x="145" y="91"/>
                    <a:pt x="145" y="91"/>
                    <a:pt x="145" y="91"/>
                  </a:cubicBezTo>
                  <a:cubicBezTo>
                    <a:pt x="143" y="90"/>
                    <a:pt x="141" y="90"/>
                    <a:pt x="139" y="90"/>
                  </a:cubicBezTo>
                  <a:cubicBezTo>
                    <a:pt x="127" y="87"/>
                    <a:pt x="127" y="87"/>
                    <a:pt x="127" y="87"/>
                  </a:cubicBezTo>
                  <a:cubicBezTo>
                    <a:pt x="125" y="87"/>
                    <a:pt x="123" y="86"/>
                    <a:pt x="121" y="86"/>
                  </a:cubicBezTo>
                  <a:cubicBezTo>
                    <a:pt x="115" y="84"/>
                    <a:pt x="115" y="84"/>
                    <a:pt x="115" y="84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0" y="79"/>
                    <a:pt x="96" y="77"/>
                    <a:pt x="92" y="76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78" y="69"/>
                    <a:pt x="74" y="67"/>
                    <a:pt x="70" y="65"/>
                  </a:cubicBezTo>
                  <a:cubicBezTo>
                    <a:pt x="56" y="57"/>
                    <a:pt x="43" y="48"/>
                    <a:pt x="31" y="37"/>
                  </a:cubicBezTo>
                  <a:cubicBezTo>
                    <a:pt x="19" y="26"/>
                    <a:pt x="8" y="1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2" name="Freeform 58">
              <a:extLst>
                <a:ext uri="{FF2B5EF4-FFF2-40B4-BE49-F238E27FC236}">
                  <a16:creationId xmlns:a16="http://schemas.microsoft.com/office/drawing/2014/main" id="{6D61DA7D-BF12-44E9-A0AF-0E468F82D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61463" y="8915400"/>
              <a:ext cx="503238" cy="220663"/>
            </a:xfrm>
            <a:custGeom>
              <a:avLst/>
              <a:gdLst>
                <a:gd name="T0" fmla="*/ 0 w 174"/>
                <a:gd name="T1" fmla="*/ 0 h 76"/>
                <a:gd name="T2" fmla="*/ 38 w 174"/>
                <a:gd name="T3" fmla="*/ 30 h 76"/>
                <a:gd name="T4" fmla="*/ 80 w 174"/>
                <a:gd name="T5" fmla="*/ 53 h 76"/>
                <a:gd name="T6" fmla="*/ 126 w 174"/>
                <a:gd name="T7" fmla="*/ 68 h 76"/>
                <a:gd name="T8" fmla="*/ 150 w 174"/>
                <a:gd name="T9" fmla="*/ 73 h 76"/>
                <a:gd name="T10" fmla="*/ 162 w 174"/>
                <a:gd name="T11" fmla="*/ 74 h 76"/>
                <a:gd name="T12" fmla="*/ 174 w 174"/>
                <a:gd name="T13" fmla="*/ 76 h 76"/>
                <a:gd name="T14" fmla="*/ 162 w 174"/>
                <a:gd name="T15" fmla="*/ 76 h 76"/>
                <a:gd name="T16" fmla="*/ 150 w 174"/>
                <a:gd name="T17" fmla="*/ 75 h 76"/>
                <a:gd name="T18" fmla="*/ 137 w 174"/>
                <a:gd name="T19" fmla="*/ 74 h 76"/>
                <a:gd name="T20" fmla="*/ 131 w 174"/>
                <a:gd name="T21" fmla="*/ 73 h 76"/>
                <a:gd name="T22" fmla="*/ 125 w 174"/>
                <a:gd name="T23" fmla="*/ 72 h 76"/>
                <a:gd name="T24" fmla="*/ 113 w 174"/>
                <a:gd name="T25" fmla="*/ 69 h 76"/>
                <a:gd name="T26" fmla="*/ 102 w 174"/>
                <a:gd name="T27" fmla="*/ 66 h 76"/>
                <a:gd name="T28" fmla="*/ 99 w 174"/>
                <a:gd name="T29" fmla="*/ 65 h 76"/>
                <a:gd name="T30" fmla="*/ 96 w 174"/>
                <a:gd name="T31" fmla="*/ 64 h 76"/>
                <a:gd name="T32" fmla="*/ 90 w 174"/>
                <a:gd name="T33" fmla="*/ 62 h 76"/>
                <a:gd name="T34" fmla="*/ 78 w 174"/>
                <a:gd name="T35" fmla="*/ 57 h 76"/>
                <a:gd name="T36" fmla="*/ 36 w 174"/>
                <a:gd name="T37" fmla="*/ 33 h 76"/>
                <a:gd name="T38" fmla="*/ 31 w 174"/>
                <a:gd name="T39" fmla="*/ 30 h 76"/>
                <a:gd name="T40" fmla="*/ 26 w 174"/>
                <a:gd name="T41" fmla="*/ 26 h 76"/>
                <a:gd name="T42" fmla="*/ 17 w 174"/>
                <a:gd name="T43" fmla="*/ 18 h 76"/>
                <a:gd name="T44" fmla="*/ 0 w 174"/>
                <a:gd name="T4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4" h="76">
                  <a:moveTo>
                    <a:pt x="0" y="0"/>
                  </a:moveTo>
                  <a:cubicBezTo>
                    <a:pt x="11" y="12"/>
                    <a:pt x="24" y="21"/>
                    <a:pt x="38" y="30"/>
                  </a:cubicBezTo>
                  <a:cubicBezTo>
                    <a:pt x="51" y="39"/>
                    <a:pt x="65" y="47"/>
                    <a:pt x="80" y="53"/>
                  </a:cubicBezTo>
                  <a:cubicBezTo>
                    <a:pt x="95" y="59"/>
                    <a:pt x="110" y="65"/>
                    <a:pt x="126" y="68"/>
                  </a:cubicBezTo>
                  <a:cubicBezTo>
                    <a:pt x="134" y="70"/>
                    <a:pt x="142" y="71"/>
                    <a:pt x="150" y="73"/>
                  </a:cubicBezTo>
                  <a:cubicBezTo>
                    <a:pt x="154" y="74"/>
                    <a:pt x="158" y="74"/>
                    <a:pt x="162" y="74"/>
                  </a:cubicBezTo>
                  <a:cubicBezTo>
                    <a:pt x="166" y="75"/>
                    <a:pt x="170" y="75"/>
                    <a:pt x="174" y="76"/>
                  </a:cubicBezTo>
                  <a:cubicBezTo>
                    <a:pt x="170" y="76"/>
                    <a:pt x="166" y="76"/>
                    <a:pt x="162" y="76"/>
                  </a:cubicBezTo>
                  <a:cubicBezTo>
                    <a:pt x="158" y="76"/>
                    <a:pt x="154" y="76"/>
                    <a:pt x="150" y="75"/>
                  </a:cubicBezTo>
                  <a:cubicBezTo>
                    <a:pt x="137" y="74"/>
                    <a:pt x="137" y="74"/>
                    <a:pt x="137" y="74"/>
                  </a:cubicBezTo>
                  <a:cubicBezTo>
                    <a:pt x="135" y="74"/>
                    <a:pt x="133" y="73"/>
                    <a:pt x="131" y="73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1" y="71"/>
                    <a:pt x="117" y="70"/>
                    <a:pt x="113" y="69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6" y="60"/>
                    <a:pt x="82" y="59"/>
                    <a:pt x="78" y="57"/>
                  </a:cubicBezTo>
                  <a:cubicBezTo>
                    <a:pt x="63" y="51"/>
                    <a:pt x="49" y="43"/>
                    <a:pt x="36" y="33"/>
                  </a:cubicBezTo>
                  <a:cubicBezTo>
                    <a:pt x="34" y="32"/>
                    <a:pt x="32" y="31"/>
                    <a:pt x="31" y="30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3"/>
                    <a:pt x="20" y="21"/>
                    <a:pt x="17" y="18"/>
                  </a:cubicBezTo>
                  <a:cubicBezTo>
                    <a:pt x="11" y="12"/>
                    <a:pt x="5" y="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3" name="Freeform 59">
              <a:extLst>
                <a:ext uri="{FF2B5EF4-FFF2-40B4-BE49-F238E27FC236}">
                  <a16:creationId xmlns:a16="http://schemas.microsoft.com/office/drawing/2014/main" id="{BF24664D-49E8-48E2-8FB9-125321D5D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67813" y="8323262"/>
              <a:ext cx="942975" cy="1628775"/>
            </a:xfrm>
            <a:custGeom>
              <a:avLst/>
              <a:gdLst>
                <a:gd name="T0" fmla="*/ 262 w 327"/>
                <a:gd name="T1" fmla="*/ 241 h 564"/>
                <a:gd name="T2" fmla="*/ 273 w 327"/>
                <a:gd name="T3" fmla="*/ 541 h 564"/>
                <a:gd name="T4" fmla="*/ 66 w 327"/>
                <a:gd name="T5" fmla="*/ 323 h 564"/>
                <a:gd name="T6" fmla="*/ 55 w 327"/>
                <a:gd name="T7" fmla="*/ 23 h 564"/>
                <a:gd name="T8" fmla="*/ 262 w 327"/>
                <a:gd name="T9" fmla="*/ 241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564">
                  <a:moveTo>
                    <a:pt x="262" y="241"/>
                  </a:moveTo>
                  <a:cubicBezTo>
                    <a:pt x="322" y="384"/>
                    <a:pt x="327" y="519"/>
                    <a:pt x="273" y="541"/>
                  </a:cubicBezTo>
                  <a:cubicBezTo>
                    <a:pt x="219" y="564"/>
                    <a:pt x="126" y="467"/>
                    <a:pt x="66" y="323"/>
                  </a:cubicBezTo>
                  <a:cubicBezTo>
                    <a:pt x="5" y="180"/>
                    <a:pt x="0" y="45"/>
                    <a:pt x="55" y="23"/>
                  </a:cubicBezTo>
                  <a:cubicBezTo>
                    <a:pt x="109" y="0"/>
                    <a:pt x="202" y="97"/>
                    <a:pt x="262" y="241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4" name="Freeform 60">
              <a:extLst>
                <a:ext uri="{FF2B5EF4-FFF2-40B4-BE49-F238E27FC236}">
                  <a16:creationId xmlns:a16="http://schemas.microsoft.com/office/drawing/2014/main" id="{AB241333-1074-4840-B971-1690BE640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038" y="7818437"/>
              <a:ext cx="1068388" cy="2149475"/>
            </a:xfrm>
            <a:custGeom>
              <a:avLst/>
              <a:gdLst>
                <a:gd name="T0" fmla="*/ 318 w 370"/>
                <a:gd name="T1" fmla="*/ 407 h 744"/>
                <a:gd name="T2" fmla="*/ 92 w 370"/>
                <a:gd name="T3" fmla="*/ 724 h 744"/>
                <a:gd name="T4" fmla="*/ 52 w 370"/>
                <a:gd name="T5" fmla="*/ 337 h 744"/>
                <a:gd name="T6" fmla="*/ 279 w 370"/>
                <a:gd name="T7" fmla="*/ 20 h 744"/>
                <a:gd name="T8" fmla="*/ 318 w 370"/>
                <a:gd name="T9" fmla="*/ 407 h 7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744">
                  <a:moveTo>
                    <a:pt x="318" y="407"/>
                  </a:moveTo>
                  <a:cubicBezTo>
                    <a:pt x="267" y="602"/>
                    <a:pt x="165" y="744"/>
                    <a:pt x="92" y="724"/>
                  </a:cubicBezTo>
                  <a:cubicBezTo>
                    <a:pt x="18" y="704"/>
                    <a:pt x="0" y="531"/>
                    <a:pt x="52" y="337"/>
                  </a:cubicBezTo>
                  <a:cubicBezTo>
                    <a:pt x="104" y="142"/>
                    <a:pt x="205" y="0"/>
                    <a:pt x="279" y="20"/>
                  </a:cubicBezTo>
                  <a:cubicBezTo>
                    <a:pt x="352" y="39"/>
                    <a:pt x="370" y="213"/>
                    <a:pt x="318" y="407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5" name="Freeform 61">
              <a:extLst>
                <a:ext uri="{FF2B5EF4-FFF2-40B4-BE49-F238E27FC236}">
                  <a16:creationId xmlns:a16="http://schemas.microsoft.com/office/drawing/2014/main" id="{072FA7AA-2059-4491-939C-61AA6073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75775" y="7980362"/>
              <a:ext cx="963613" cy="1779588"/>
            </a:xfrm>
            <a:custGeom>
              <a:avLst/>
              <a:gdLst>
                <a:gd name="T0" fmla="*/ 0 w 334"/>
                <a:gd name="T1" fmla="*/ 196 h 616"/>
                <a:gd name="T2" fmla="*/ 47 w 334"/>
                <a:gd name="T3" fmla="*/ 299 h 616"/>
                <a:gd name="T4" fmla="*/ 94 w 334"/>
                <a:gd name="T5" fmla="*/ 402 h 616"/>
                <a:gd name="T6" fmla="*/ 141 w 334"/>
                <a:gd name="T7" fmla="*/ 505 h 616"/>
                <a:gd name="T8" fmla="*/ 188 w 334"/>
                <a:gd name="T9" fmla="*/ 608 h 616"/>
                <a:gd name="T10" fmla="*/ 184 w 334"/>
                <a:gd name="T11" fmla="*/ 609 h 616"/>
                <a:gd name="T12" fmla="*/ 202 w 334"/>
                <a:gd name="T13" fmla="*/ 533 h 616"/>
                <a:gd name="T14" fmla="*/ 221 w 334"/>
                <a:gd name="T15" fmla="*/ 456 h 616"/>
                <a:gd name="T16" fmla="*/ 258 w 334"/>
                <a:gd name="T17" fmla="*/ 304 h 616"/>
                <a:gd name="T18" fmla="*/ 295 w 334"/>
                <a:gd name="T19" fmla="*/ 152 h 616"/>
                <a:gd name="T20" fmla="*/ 334 w 334"/>
                <a:gd name="T21" fmla="*/ 0 h 616"/>
                <a:gd name="T22" fmla="*/ 298 w 334"/>
                <a:gd name="T23" fmla="*/ 153 h 616"/>
                <a:gd name="T24" fmla="*/ 262 w 334"/>
                <a:gd name="T25" fmla="*/ 305 h 616"/>
                <a:gd name="T26" fmla="*/ 225 w 334"/>
                <a:gd name="T27" fmla="*/ 457 h 616"/>
                <a:gd name="T28" fmla="*/ 207 w 334"/>
                <a:gd name="T29" fmla="*/ 534 h 616"/>
                <a:gd name="T30" fmla="*/ 188 w 334"/>
                <a:gd name="T31" fmla="*/ 610 h 616"/>
                <a:gd name="T32" fmla="*/ 186 w 334"/>
                <a:gd name="T33" fmla="*/ 616 h 616"/>
                <a:gd name="T34" fmla="*/ 184 w 334"/>
                <a:gd name="T35" fmla="*/ 610 h 616"/>
                <a:gd name="T36" fmla="*/ 137 w 334"/>
                <a:gd name="T37" fmla="*/ 507 h 616"/>
                <a:gd name="T38" fmla="*/ 91 w 334"/>
                <a:gd name="T39" fmla="*/ 403 h 616"/>
                <a:gd name="T40" fmla="*/ 45 w 334"/>
                <a:gd name="T41" fmla="*/ 300 h 616"/>
                <a:gd name="T42" fmla="*/ 0 w 334"/>
                <a:gd name="T43" fmla="*/ 196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4" h="616">
                  <a:moveTo>
                    <a:pt x="0" y="196"/>
                  </a:moveTo>
                  <a:cubicBezTo>
                    <a:pt x="47" y="299"/>
                    <a:pt x="47" y="299"/>
                    <a:pt x="47" y="299"/>
                  </a:cubicBezTo>
                  <a:cubicBezTo>
                    <a:pt x="63" y="333"/>
                    <a:pt x="79" y="367"/>
                    <a:pt x="94" y="402"/>
                  </a:cubicBezTo>
                  <a:cubicBezTo>
                    <a:pt x="141" y="505"/>
                    <a:pt x="141" y="505"/>
                    <a:pt x="141" y="505"/>
                  </a:cubicBezTo>
                  <a:cubicBezTo>
                    <a:pt x="188" y="608"/>
                    <a:pt x="188" y="608"/>
                    <a:pt x="188" y="608"/>
                  </a:cubicBezTo>
                  <a:cubicBezTo>
                    <a:pt x="184" y="609"/>
                    <a:pt x="184" y="609"/>
                    <a:pt x="184" y="609"/>
                  </a:cubicBezTo>
                  <a:cubicBezTo>
                    <a:pt x="202" y="533"/>
                    <a:pt x="202" y="533"/>
                    <a:pt x="202" y="533"/>
                  </a:cubicBezTo>
                  <a:cubicBezTo>
                    <a:pt x="221" y="456"/>
                    <a:pt x="221" y="456"/>
                    <a:pt x="221" y="456"/>
                  </a:cubicBezTo>
                  <a:cubicBezTo>
                    <a:pt x="258" y="304"/>
                    <a:pt x="258" y="304"/>
                    <a:pt x="258" y="304"/>
                  </a:cubicBezTo>
                  <a:cubicBezTo>
                    <a:pt x="295" y="152"/>
                    <a:pt x="295" y="152"/>
                    <a:pt x="295" y="152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298" y="153"/>
                    <a:pt x="298" y="153"/>
                    <a:pt x="298" y="153"/>
                  </a:cubicBezTo>
                  <a:cubicBezTo>
                    <a:pt x="262" y="305"/>
                    <a:pt x="262" y="305"/>
                    <a:pt x="262" y="305"/>
                  </a:cubicBezTo>
                  <a:cubicBezTo>
                    <a:pt x="225" y="457"/>
                    <a:pt x="225" y="457"/>
                    <a:pt x="225" y="457"/>
                  </a:cubicBezTo>
                  <a:cubicBezTo>
                    <a:pt x="207" y="534"/>
                    <a:pt x="207" y="534"/>
                    <a:pt x="207" y="534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186" y="616"/>
                    <a:pt x="186" y="616"/>
                    <a:pt x="186" y="616"/>
                  </a:cubicBezTo>
                  <a:cubicBezTo>
                    <a:pt x="184" y="610"/>
                    <a:pt x="184" y="610"/>
                    <a:pt x="184" y="610"/>
                  </a:cubicBezTo>
                  <a:cubicBezTo>
                    <a:pt x="137" y="507"/>
                    <a:pt x="137" y="507"/>
                    <a:pt x="137" y="507"/>
                  </a:cubicBezTo>
                  <a:cubicBezTo>
                    <a:pt x="91" y="403"/>
                    <a:pt x="91" y="403"/>
                    <a:pt x="91" y="403"/>
                  </a:cubicBezTo>
                  <a:cubicBezTo>
                    <a:pt x="76" y="369"/>
                    <a:pt x="61" y="334"/>
                    <a:pt x="45" y="300"/>
                  </a:cubicBezTo>
                  <a:lnTo>
                    <a:pt x="0" y="1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6" name="Freeform 62">
              <a:extLst>
                <a:ext uri="{FF2B5EF4-FFF2-40B4-BE49-F238E27FC236}">
                  <a16:creationId xmlns:a16="http://schemas.microsoft.com/office/drawing/2014/main" id="{CAC317C7-964D-4AE8-BFFC-5F1486E4C1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39325" y="8929687"/>
              <a:ext cx="168275" cy="414338"/>
            </a:xfrm>
            <a:custGeom>
              <a:avLst/>
              <a:gdLst>
                <a:gd name="T0" fmla="*/ 0 w 58"/>
                <a:gd name="T1" fmla="*/ 0 h 143"/>
                <a:gd name="T2" fmla="*/ 12 w 58"/>
                <a:gd name="T3" fmla="*/ 37 h 143"/>
                <a:gd name="T4" fmla="*/ 25 w 58"/>
                <a:gd name="T5" fmla="*/ 74 h 143"/>
                <a:gd name="T6" fmla="*/ 38 w 58"/>
                <a:gd name="T7" fmla="*/ 110 h 143"/>
                <a:gd name="T8" fmla="*/ 58 w 58"/>
                <a:gd name="T9" fmla="*/ 143 h 143"/>
                <a:gd name="T10" fmla="*/ 35 w 58"/>
                <a:gd name="T11" fmla="*/ 111 h 143"/>
                <a:gd name="T12" fmla="*/ 20 w 58"/>
                <a:gd name="T13" fmla="*/ 75 h 143"/>
                <a:gd name="T14" fmla="*/ 9 w 58"/>
                <a:gd name="T15" fmla="*/ 38 h 143"/>
                <a:gd name="T16" fmla="*/ 0 w 58"/>
                <a:gd name="T1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143">
                  <a:moveTo>
                    <a:pt x="0" y="0"/>
                  </a:moveTo>
                  <a:cubicBezTo>
                    <a:pt x="4" y="12"/>
                    <a:pt x="8" y="25"/>
                    <a:pt x="12" y="37"/>
                  </a:cubicBezTo>
                  <a:cubicBezTo>
                    <a:pt x="16" y="49"/>
                    <a:pt x="20" y="62"/>
                    <a:pt x="25" y="74"/>
                  </a:cubicBezTo>
                  <a:cubicBezTo>
                    <a:pt x="29" y="86"/>
                    <a:pt x="33" y="98"/>
                    <a:pt x="38" y="110"/>
                  </a:cubicBezTo>
                  <a:cubicBezTo>
                    <a:pt x="44" y="121"/>
                    <a:pt x="50" y="133"/>
                    <a:pt x="58" y="143"/>
                  </a:cubicBezTo>
                  <a:cubicBezTo>
                    <a:pt x="48" y="134"/>
                    <a:pt x="41" y="123"/>
                    <a:pt x="35" y="111"/>
                  </a:cubicBezTo>
                  <a:cubicBezTo>
                    <a:pt x="29" y="100"/>
                    <a:pt x="24" y="88"/>
                    <a:pt x="20" y="75"/>
                  </a:cubicBezTo>
                  <a:cubicBezTo>
                    <a:pt x="16" y="63"/>
                    <a:pt x="12" y="50"/>
                    <a:pt x="9" y="38"/>
                  </a:cubicBezTo>
                  <a:cubicBezTo>
                    <a:pt x="5" y="25"/>
                    <a:pt x="3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7" name="Freeform 63">
              <a:extLst>
                <a:ext uri="{FF2B5EF4-FFF2-40B4-BE49-F238E27FC236}">
                  <a16:creationId xmlns:a16="http://schemas.microsoft.com/office/drawing/2014/main" id="{498AB809-2701-494B-B2B3-64864A0DC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06000" y="8745537"/>
              <a:ext cx="147638" cy="406400"/>
            </a:xfrm>
            <a:custGeom>
              <a:avLst/>
              <a:gdLst>
                <a:gd name="T0" fmla="*/ 0 w 51"/>
                <a:gd name="T1" fmla="*/ 0 h 141"/>
                <a:gd name="T2" fmla="*/ 12 w 51"/>
                <a:gd name="T3" fmla="*/ 36 h 141"/>
                <a:gd name="T4" fmla="*/ 23 w 51"/>
                <a:gd name="T5" fmla="*/ 72 h 141"/>
                <a:gd name="T6" fmla="*/ 35 w 51"/>
                <a:gd name="T7" fmla="*/ 107 h 141"/>
                <a:gd name="T8" fmla="*/ 51 w 51"/>
                <a:gd name="T9" fmla="*/ 141 h 141"/>
                <a:gd name="T10" fmla="*/ 31 w 51"/>
                <a:gd name="T11" fmla="*/ 109 h 141"/>
                <a:gd name="T12" fmla="*/ 18 w 51"/>
                <a:gd name="T13" fmla="*/ 73 h 141"/>
                <a:gd name="T14" fmla="*/ 8 w 51"/>
                <a:gd name="T15" fmla="*/ 37 h 141"/>
                <a:gd name="T16" fmla="*/ 0 w 51"/>
                <a:gd name="T1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141">
                  <a:moveTo>
                    <a:pt x="0" y="0"/>
                  </a:moveTo>
                  <a:cubicBezTo>
                    <a:pt x="4" y="12"/>
                    <a:pt x="8" y="24"/>
                    <a:pt x="12" y="36"/>
                  </a:cubicBezTo>
                  <a:cubicBezTo>
                    <a:pt x="15" y="48"/>
                    <a:pt x="19" y="60"/>
                    <a:pt x="23" y="72"/>
                  </a:cubicBezTo>
                  <a:cubicBezTo>
                    <a:pt x="26" y="84"/>
                    <a:pt x="30" y="96"/>
                    <a:pt x="35" y="107"/>
                  </a:cubicBezTo>
                  <a:cubicBezTo>
                    <a:pt x="39" y="119"/>
                    <a:pt x="44" y="130"/>
                    <a:pt x="51" y="141"/>
                  </a:cubicBezTo>
                  <a:cubicBezTo>
                    <a:pt x="43" y="131"/>
                    <a:pt x="37" y="120"/>
                    <a:pt x="31" y="109"/>
                  </a:cubicBezTo>
                  <a:cubicBezTo>
                    <a:pt x="26" y="97"/>
                    <a:pt x="22" y="85"/>
                    <a:pt x="18" y="73"/>
                  </a:cubicBezTo>
                  <a:cubicBezTo>
                    <a:pt x="14" y="61"/>
                    <a:pt x="11" y="49"/>
                    <a:pt x="8" y="37"/>
                  </a:cubicBezTo>
                  <a:cubicBezTo>
                    <a:pt x="5" y="25"/>
                    <a:pt x="2" y="1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8" name="Freeform 64">
              <a:extLst>
                <a:ext uri="{FF2B5EF4-FFF2-40B4-BE49-F238E27FC236}">
                  <a16:creationId xmlns:a16="http://schemas.microsoft.com/office/drawing/2014/main" id="{449561F0-77BB-4626-88F1-238C438CA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79025" y="8343900"/>
              <a:ext cx="163513" cy="436563"/>
            </a:xfrm>
            <a:custGeom>
              <a:avLst/>
              <a:gdLst>
                <a:gd name="T0" fmla="*/ 0 w 57"/>
                <a:gd name="T1" fmla="*/ 0 h 151"/>
                <a:gd name="T2" fmla="*/ 12 w 57"/>
                <a:gd name="T3" fmla="*/ 39 h 151"/>
                <a:gd name="T4" fmla="*/ 24 w 57"/>
                <a:gd name="T5" fmla="*/ 77 h 151"/>
                <a:gd name="T6" fmla="*/ 38 w 57"/>
                <a:gd name="T7" fmla="*/ 115 h 151"/>
                <a:gd name="T8" fmla="*/ 42 w 57"/>
                <a:gd name="T9" fmla="*/ 125 h 151"/>
                <a:gd name="T10" fmla="*/ 47 w 57"/>
                <a:gd name="T11" fmla="*/ 134 h 151"/>
                <a:gd name="T12" fmla="*/ 57 w 57"/>
                <a:gd name="T13" fmla="*/ 151 h 151"/>
                <a:gd name="T14" fmla="*/ 35 w 57"/>
                <a:gd name="T15" fmla="*/ 117 h 151"/>
                <a:gd name="T16" fmla="*/ 20 w 57"/>
                <a:gd name="T17" fmla="*/ 79 h 151"/>
                <a:gd name="T18" fmla="*/ 8 w 57"/>
                <a:gd name="T19" fmla="*/ 40 h 151"/>
                <a:gd name="T20" fmla="*/ 0 w 57"/>
                <a:gd name="T21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151">
                  <a:moveTo>
                    <a:pt x="0" y="0"/>
                  </a:moveTo>
                  <a:cubicBezTo>
                    <a:pt x="4" y="13"/>
                    <a:pt x="8" y="26"/>
                    <a:pt x="12" y="39"/>
                  </a:cubicBezTo>
                  <a:cubicBezTo>
                    <a:pt x="16" y="52"/>
                    <a:pt x="20" y="65"/>
                    <a:pt x="24" y="77"/>
                  </a:cubicBezTo>
                  <a:cubicBezTo>
                    <a:pt x="28" y="90"/>
                    <a:pt x="33" y="103"/>
                    <a:pt x="38" y="115"/>
                  </a:cubicBezTo>
                  <a:cubicBezTo>
                    <a:pt x="39" y="118"/>
                    <a:pt x="41" y="121"/>
                    <a:pt x="42" y="125"/>
                  </a:cubicBezTo>
                  <a:cubicBezTo>
                    <a:pt x="44" y="127"/>
                    <a:pt x="45" y="131"/>
                    <a:pt x="47" y="134"/>
                  </a:cubicBezTo>
                  <a:cubicBezTo>
                    <a:pt x="50" y="140"/>
                    <a:pt x="53" y="145"/>
                    <a:pt x="57" y="151"/>
                  </a:cubicBezTo>
                  <a:cubicBezTo>
                    <a:pt x="48" y="141"/>
                    <a:pt x="41" y="129"/>
                    <a:pt x="35" y="117"/>
                  </a:cubicBezTo>
                  <a:cubicBezTo>
                    <a:pt x="29" y="105"/>
                    <a:pt x="24" y="92"/>
                    <a:pt x="20" y="79"/>
                  </a:cubicBezTo>
                  <a:cubicBezTo>
                    <a:pt x="15" y="66"/>
                    <a:pt x="12" y="53"/>
                    <a:pt x="8" y="40"/>
                  </a:cubicBezTo>
                  <a:cubicBezTo>
                    <a:pt x="5" y="27"/>
                    <a:pt x="2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299" name="Freeform 65">
              <a:extLst>
                <a:ext uri="{FF2B5EF4-FFF2-40B4-BE49-F238E27FC236}">
                  <a16:creationId xmlns:a16="http://schemas.microsoft.com/office/drawing/2014/main" id="{D5723155-BA39-4D46-ABCF-3ADD5844B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91750" y="8286750"/>
              <a:ext cx="303213" cy="290513"/>
            </a:xfrm>
            <a:custGeom>
              <a:avLst/>
              <a:gdLst>
                <a:gd name="T0" fmla="*/ 0 w 105"/>
                <a:gd name="T1" fmla="*/ 101 h 101"/>
                <a:gd name="T2" fmla="*/ 28 w 105"/>
                <a:gd name="T3" fmla="*/ 78 h 101"/>
                <a:gd name="T4" fmla="*/ 54 w 105"/>
                <a:gd name="T5" fmla="*/ 53 h 101"/>
                <a:gd name="T6" fmla="*/ 80 w 105"/>
                <a:gd name="T7" fmla="*/ 26 h 101"/>
                <a:gd name="T8" fmla="*/ 105 w 105"/>
                <a:gd name="T9" fmla="*/ 0 h 101"/>
                <a:gd name="T10" fmla="*/ 82 w 105"/>
                <a:gd name="T11" fmla="*/ 29 h 101"/>
                <a:gd name="T12" fmla="*/ 58 w 105"/>
                <a:gd name="T13" fmla="*/ 56 h 101"/>
                <a:gd name="T14" fmla="*/ 31 w 105"/>
                <a:gd name="T15" fmla="*/ 81 h 101"/>
                <a:gd name="T16" fmla="*/ 0 w 105"/>
                <a:gd name="T1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01">
                  <a:moveTo>
                    <a:pt x="0" y="101"/>
                  </a:moveTo>
                  <a:cubicBezTo>
                    <a:pt x="10" y="94"/>
                    <a:pt x="20" y="86"/>
                    <a:pt x="28" y="78"/>
                  </a:cubicBezTo>
                  <a:cubicBezTo>
                    <a:pt x="37" y="70"/>
                    <a:pt x="46" y="61"/>
                    <a:pt x="54" y="53"/>
                  </a:cubicBezTo>
                  <a:cubicBezTo>
                    <a:pt x="63" y="44"/>
                    <a:pt x="71" y="35"/>
                    <a:pt x="80" y="26"/>
                  </a:cubicBezTo>
                  <a:cubicBezTo>
                    <a:pt x="88" y="18"/>
                    <a:pt x="96" y="9"/>
                    <a:pt x="105" y="0"/>
                  </a:cubicBezTo>
                  <a:cubicBezTo>
                    <a:pt x="98" y="10"/>
                    <a:pt x="90" y="20"/>
                    <a:pt x="82" y="29"/>
                  </a:cubicBezTo>
                  <a:cubicBezTo>
                    <a:pt x="74" y="38"/>
                    <a:pt x="66" y="47"/>
                    <a:pt x="58" y="56"/>
                  </a:cubicBezTo>
                  <a:cubicBezTo>
                    <a:pt x="49" y="64"/>
                    <a:pt x="40" y="73"/>
                    <a:pt x="31" y="81"/>
                  </a:cubicBezTo>
                  <a:cubicBezTo>
                    <a:pt x="21" y="88"/>
                    <a:pt x="11" y="95"/>
                    <a:pt x="0" y="1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0" name="Freeform 66">
              <a:extLst>
                <a:ext uri="{FF2B5EF4-FFF2-40B4-BE49-F238E27FC236}">
                  <a16:creationId xmlns:a16="http://schemas.microsoft.com/office/drawing/2014/main" id="{F67BCE24-F231-461D-A384-3566E6929B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93325" y="8763000"/>
              <a:ext cx="363538" cy="225425"/>
            </a:xfrm>
            <a:custGeom>
              <a:avLst/>
              <a:gdLst>
                <a:gd name="T0" fmla="*/ 0 w 126"/>
                <a:gd name="T1" fmla="*/ 78 h 78"/>
                <a:gd name="T2" fmla="*/ 33 w 126"/>
                <a:gd name="T3" fmla="*/ 61 h 78"/>
                <a:gd name="T4" fmla="*/ 64 w 126"/>
                <a:gd name="T5" fmla="*/ 41 h 78"/>
                <a:gd name="T6" fmla="*/ 95 w 126"/>
                <a:gd name="T7" fmla="*/ 20 h 78"/>
                <a:gd name="T8" fmla="*/ 126 w 126"/>
                <a:gd name="T9" fmla="*/ 0 h 78"/>
                <a:gd name="T10" fmla="*/ 97 w 126"/>
                <a:gd name="T11" fmla="*/ 23 h 78"/>
                <a:gd name="T12" fmla="*/ 67 w 126"/>
                <a:gd name="T13" fmla="*/ 45 h 78"/>
                <a:gd name="T14" fmla="*/ 35 w 126"/>
                <a:gd name="T15" fmla="*/ 64 h 78"/>
                <a:gd name="T16" fmla="*/ 0 w 126"/>
                <a:gd name="T1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6" h="78">
                  <a:moveTo>
                    <a:pt x="0" y="78"/>
                  </a:moveTo>
                  <a:cubicBezTo>
                    <a:pt x="12" y="74"/>
                    <a:pt x="22" y="68"/>
                    <a:pt x="33" y="61"/>
                  </a:cubicBezTo>
                  <a:cubicBezTo>
                    <a:pt x="43" y="55"/>
                    <a:pt x="54" y="48"/>
                    <a:pt x="64" y="41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105" y="13"/>
                    <a:pt x="116" y="6"/>
                    <a:pt x="126" y="0"/>
                  </a:cubicBezTo>
                  <a:cubicBezTo>
                    <a:pt x="117" y="8"/>
                    <a:pt x="107" y="15"/>
                    <a:pt x="97" y="23"/>
                  </a:cubicBezTo>
                  <a:cubicBezTo>
                    <a:pt x="87" y="31"/>
                    <a:pt x="77" y="38"/>
                    <a:pt x="67" y="45"/>
                  </a:cubicBezTo>
                  <a:cubicBezTo>
                    <a:pt x="56" y="52"/>
                    <a:pt x="46" y="58"/>
                    <a:pt x="35" y="64"/>
                  </a:cubicBezTo>
                  <a:cubicBezTo>
                    <a:pt x="24" y="70"/>
                    <a:pt x="12" y="76"/>
                    <a:pt x="0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1" name="Freeform 67">
              <a:extLst>
                <a:ext uri="{FF2B5EF4-FFF2-40B4-BE49-F238E27FC236}">
                  <a16:creationId xmlns:a16="http://schemas.microsoft.com/office/drawing/2014/main" id="{4C0C7F23-7F89-4F36-894B-9F1B102AB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33000" y="9024937"/>
              <a:ext cx="327025" cy="217488"/>
            </a:xfrm>
            <a:custGeom>
              <a:avLst/>
              <a:gdLst>
                <a:gd name="T0" fmla="*/ 0 w 113"/>
                <a:gd name="T1" fmla="*/ 75 h 75"/>
                <a:gd name="T2" fmla="*/ 15 w 113"/>
                <a:gd name="T3" fmla="*/ 68 h 75"/>
                <a:gd name="T4" fmla="*/ 23 w 113"/>
                <a:gd name="T5" fmla="*/ 64 h 75"/>
                <a:gd name="T6" fmla="*/ 30 w 113"/>
                <a:gd name="T7" fmla="*/ 59 h 75"/>
                <a:gd name="T8" fmla="*/ 58 w 113"/>
                <a:gd name="T9" fmla="*/ 40 h 75"/>
                <a:gd name="T10" fmla="*/ 85 w 113"/>
                <a:gd name="T11" fmla="*/ 19 h 75"/>
                <a:gd name="T12" fmla="*/ 113 w 113"/>
                <a:gd name="T13" fmla="*/ 0 h 75"/>
                <a:gd name="T14" fmla="*/ 88 w 113"/>
                <a:gd name="T15" fmla="*/ 22 h 75"/>
                <a:gd name="T16" fmla="*/ 61 w 113"/>
                <a:gd name="T17" fmla="*/ 43 h 75"/>
                <a:gd name="T18" fmla="*/ 32 w 113"/>
                <a:gd name="T19" fmla="*/ 63 h 75"/>
                <a:gd name="T20" fmla="*/ 24 w 113"/>
                <a:gd name="T21" fmla="*/ 67 h 75"/>
                <a:gd name="T22" fmla="*/ 16 w 113"/>
                <a:gd name="T23" fmla="*/ 70 h 75"/>
                <a:gd name="T24" fmla="*/ 0 w 113"/>
                <a:gd name="T2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" h="75">
                  <a:moveTo>
                    <a:pt x="0" y="75"/>
                  </a:moveTo>
                  <a:cubicBezTo>
                    <a:pt x="5" y="74"/>
                    <a:pt x="10" y="71"/>
                    <a:pt x="15" y="68"/>
                  </a:cubicBezTo>
                  <a:cubicBezTo>
                    <a:pt x="18" y="67"/>
                    <a:pt x="20" y="66"/>
                    <a:pt x="23" y="64"/>
                  </a:cubicBezTo>
                  <a:cubicBezTo>
                    <a:pt x="25" y="63"/>
                    <a:pt x="28" y="61"/>
                    <a:pt x="30" y="59"/>
                  </a:cubicBezTo>
                  <a:cubicBezTo>
                    <a:pt x="39" y="53"/>
                    <a:pt x="49" y="46"/>
                    <a:pt x="58" y="40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95" y="13"/>
                    <a:pt x="104" y="6"/>
                    <a:pt x="113" y="0"/>
                  </a:cubicBezTo>
                  <a:cubicBezTo>
                    <a:pt x="105" y="7"/>
                    <a:pt x="96" y="15"/>
                    <a:pt x="88" y="22"/>
                  </a:cubicBezTo>
                  <a:cubicBezTo>
                    <a:pt x="79" y="30"/>
                    <a:pt x="70" y="37"/>
                    <a:pt x="61" y="43"/>
                  </a:cubicBezTo>
                  <a:cubicBezTo>
                    <a:pt x="51" y="50"/>
                    <a:pt x="42" y="57"/>
                    <a:pt x="32" y="63"/>
                  </a:cubicBezTo>
                  <a:cubicBezTo>
                    <a:pt x="29" y="64"/>
                    <a:pt x="27" y="65"/>
                    <a:pt x="24" y="67"/>
                  </a:cubicBezTo>
                  <a:cubicBezTo>
                    <a:pt x="22" y="68"/>
                    <a:pt x="19" y="69"/>
                    <a:pt x="16" y="70"/>
                  </a:cubicBezTo>
                  <a:cubicBezTo>
                    <a:pt x="11" y="73"/>
                    <a:pt x="5" y="75"/>
                    <a:pt x="0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2" name="Freeform 68">
              <a:extLst>
                <a:ext uri="{FF2B5EF4-FFF2-40B4-BE49-F238E27FC236}">
                  <a16:creationId xmlns:a16="http://schemas.microsoft.com/office/drawing/2014/main" id="{746F9D71-915A-4BDF-AE35-E7018AB068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86963" y="9213850"/>
              <a:ext cx="346075" cy="219075"/>
            </a:xfrm>
            <a:custGeom>
              <a:avLst/>
              <a:gdLst>
                <a:gd name="T0" fmla="*/ 0 w 120"/>
                <a:gd name="T1" fmla="*/ 76 h 76"/>
                <a:gd name="T2" fmla="*/ 32 w 120"/>
                <a:gd name="T3" fmla="*/ 62 h 76"/>
                <a:gd name="T4" fmla="*/ 62 w 120"/>
                <a:gd name="T5" fmla="*/ 42 h 76"/>
                <a:gd name="T6" fmla="*/ 91 w 120"/>
                <a:gd name="T7" fmla="*/ 21 h 76"/>
                <a:gd name="T8" fmla="*/ 120 w 120"/>
                <a:gd name="T9" fmla="*/ 0 h 76"/>
                <a:gd name="T10" fmla="*/ 94 w 120"/>
                <a:gd name="T11" fmla="*/ 24 h 76"/>
                <a:gd name="T12" fmla="*/ 65 w 120"/>
                <a:gd name="T13" fmla="*/ 46 h 76"/>
                <a:gd name="T14" fmla="*/ 34 w 120"/>
                <a:gd name="T15" fmla="*/ 65 h 76"/>
                <a:gd name="T16" fmla="*/ 0 w 120"/>
                <a:gd name="T17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6">
                  <a:moveTo>
                    <a:pt x="0" y="76"/>
                  </a:moveTo>
                  <a:cubicBezTo>
                    <a:pt x="11" y="73"/>
                    <a:pt x="22" y="67"/>
                    <a:pt x="32" y="62"/>
                  </a:cubicBezTo>
                  <a:cubicBezTo>
                    <a:pt x="43" y="56"/>
                    <a:pt x="53" y="49"/>
                    <a:pt x="62" y="42"/>
                  </a:cubicBezTo>
                  <a:cubicBezTo>
                    <a:pt x="72" y="36"/>
                    <a:pt x="82" y="29"/>
                    <a:pt x="91" y="21"/>
                  </a:cubicBezTo>
                  <a:cubicBezTo>
                    <a:pt x="101" y="14"/>
                    <a:pt x="111" y="7"/>
                    <a:pt x="120" y="0"/>
                  </a:cubicBezTo>
                  <a:cubicBezTo>
                    <a:pt x="112" y="9"/>
                    <a:pt x="103" y="17"/>
                    <a:pt x="94" y="24"/>
                  </a:cubicBezTo>
                  <a:cubicBezTo>
                    <a:pt x="84" y="32"/>
                    <a:pt x="75" y="39"/>
                    <a:pt x="65" y="46"/>
                  </a:cubicBezTo>
                  <a:cubicBezTo>
                    <a:pt x="55" y="53"/>
                    <a:pt x="45" y="60"/>
                    <a:pt x="34" y="65"/>
                  </a:cubicBezTo>
                  <a:cubicBezTo>
                    <a:pt x="23" y="70"/>
                    <a:pt x="12" y="74"/>
                    <a:pt x="0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3" name="Freeform 69">
              <a:extLst>
                <a:ext uri="{FF2B5EF4-FFF2-40B4-BE49-F238E27FC236}">
                  <a16:creationId xmlns:a16="http://schemas.microsoft.com/office/drawing/2014/main" id="{6A399249-9531-4901-9635-F5FB60685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48788" y="8770937"/>
              <a:ext cx="176213" cy="109538"/>
            </a:xfrm>
            <a:custGeom>
              <a:avLst/>
              <a:gdLst>
                <a:gd name="T0" fmla="*/ 0 w 61"/>
                <a:gd name="T1" fmla="*/ 0 h 38"/>
                <a:gd name="T2" fmla="*/ 13 w 61"/>
                <a:gd name="T3" fmla="*/ 13 h 38"/>
                <a:gd name="T4" fmla="*/ 28 w 61"/>
                <a:gd name="T5" fmla="*/ 23 h 38"/>
                <a:gd name="T6" fmla="*/ 44 w 61"/>
                <a:gd name="T7" fmla="*/ 31 h 38"/>
                <a:gd name="T8" fmla="*/ 61 w 61"/>
                <a:gd name="T9" fmla="*/ 38 h 38"/>
                <a:gd name="T10" fmla="*/ 43 w 61"/>
                <a:gd name="T11" fmla="*/ 34 h 38"/>
                <a:gd name="T12" fmla="*/ 25 w 61"/>
                <a:gd name="T13" fmla="*/ 27 h 38"/>
                <a:gd name="T14" fmla="*/ 11 w 61"/>
                <a:gd name="T15" fmla="*/ 15 h 38"/>
                <a:gd name="T16" fmla="*/ 0 w 61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38">
                  <a:moveTo>
                    <a:pt x="0" y="0"/>
                  </a:moveTo>
                  <a:cubicBezTo>
                    <a:pt x="4" y="4"/>
                    <a:pt x="8" y="9"/>
                    <a:pt x="13" y="13"/>
                  </a:cubicBezTo>
                  <a:cubicBezTo>
                    <a:pt x="18" y="16"/>
                    <a:pt x="23" y="20"/>
                    <a:pt x="28" y="23"/>
                  </a:cubicBezTo>
                  <a:cubicBezTo>
                    <a:pt x="33" y="26"/>
                    <a:pt x="38" y="28"/>
                    <a:pt x="44" y="31"/>
                  </a:cubicBezTo>
                  <a:cubicBezTo>
                    <a:pt x="50" y="33"/>
                    <a:pt x="55" y="35"/>
                    <a:pt x="61" y="38"/>
                  </a:cubicBezTo>
                  <a:cubicBezTo>
                    <a:pt x="55" y="37"/>
                    <a:pt x="49" y="36"/>
                    <a:pt x="43" y="34"/>
                  </a:cubicBezTo>
                  <a:cubicBezTo>
                    <a:pt x="37" y="32"/>
                    <a:pt x="31" y="30"/>
                    <a:pt x="25" y="27"/>
                  </a:cubicBezTo>
                  <a:cubicBezTo>
                    <a:pt x="20" y="24"/>
                    <a:pt x="15" y="20"/>
                    <a:pt x="11" y="15"/>
                  </a:cubicBezTo>
                  <a:cubicBezTo>
                    <a:pt x="6" y="11"/>
                    <a:pt x="2" y="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4" name="Freeform 70">
              <a:extLst>
                <a:ext uri="{FF2B5EF4-FFF2-40B4-BE49-F238E27FC236}">
                  <a16:creationId xmlns:a16="http://schemas.microsoft.com/office/drawing/2014/main" id="{3EC804D0-14FD-4B38-8581-0B70E8AA5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51988" y="8658225"/>
              <a:ext cx="68263" cy="280988"/>
            </a:xfrm>
            <a:custGeom>
              <a:avLst/>
              <a:gdLst>
                <a:gd name="T0" fmla="*/ 0 w 24"/>
                <a:gd name="T1" fmla="*/ 97 h 97"/>
                <a:gd name="T2" fmla="*/ 8 w 24"/>
                <a:gd name="T3" fmla="*/ 74 h 97"/>
                <a:gd name="T4" fmla="*/ 15 w 24"/>
                <a:gd name="T5" fmla="*/ 49 h 97"/>
                <a:gd name="T6" fmla="*/ 20 w 24"/>
                <a:gd name="T7" fmla="*/ 25 h 97"/>
                <a:gd name="T8" fmla="*/ 22 w 24"/>
                <a:gd name="T9" fmla="*/ 0 h 97"/>
                <a:gd name="T10" fmla="*/ 23 w 24"/>
                <a:gd name="T11" fmla="*/ 25 h 97"/>
                <a:gd name="T12" fmla="*/ 20 w 24"/>
                <a:gd name="T13" fmla="*/ 51 h 97"/>
                <a:gd name="T14" fmla="*/ 12 w 24"/>
                <a:gd name="T15" fmla="*/ 75 h 97"/>
                <a:gd name="T16" fmla="*/ 0 w 24"/>
                <a:gd name="T1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97">
                  <a:moveTo>
                    <a:pt x="0" y="97"/>
                  </a:moveTo>
                  <a:cubicBezTo>
                    <a:pt x="3" y="89"/>
                    <a:pt x="6" y="82"/>
                    <a:pt x="8" y="74"/>
                  </a:cubicBezTo>
                  <a:cubicBezTo>
                    <a:pt x="11" y="66"/>
                    <a:pt x="13" y="58"/>
                    <a:pt x="15" y="49"/>
                  </a:cubicBezTo>
                  <a:cubicBezTo>
                    <a:pt x="17" y="41"/>
                    <a:pt x="18" y="33"/>
                    <a:pt x="20" y="25"/>
                  </a:cubicBezTo>
                  <a:cubicBezTo>
                    <a:pt x="21" y="17"/>
                    <a:pt x="22" y="8"/>
                    <a:pt x="22" y="0"/>
                  </a:cubicBezTo>
                  <a:cubicBezTo>
                    <a:pt x="24" y="8"/>
                    <a:pt x="24" y="17"/>
                    <a:pt x="23" y="25"/>
                  </a:cubicBezTo>
                  <a:cubicBezTo>
                    <a:pt x="23" y="34"/>
                    <a:pt x="21" y="42"/>
                    <a:pt x="20" y="51"/>
                  </a:cubicBezTo>
                  <a:cubicBezTo>
                    <a:pt x="18" y="59"/>
                    <a:pt x="15" y="67"/>
                    <a:pt x="12" y="75"/>
                  </a:cubicBezTo>
                  <a:cubicBezTo>
                    <a:pt x="9" y="83"/>
                    <a:pt x="5" y="90"/>
                    <a:pt x="0" y="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5" name="Freeform 71">
              <a:extLst>
                <a:ext uri="{FF2B5EF4-FFF2-40B4-BE49-F238E27FC236}">
                  <a16:creationId xmlns:a16="http://schemas.microsoft.com/office/drawing/2014/main" id="{4A23CB22-2976-411C-81A7-FE59948B1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40850" y="9059862"/>
              <a:ext cx="314325" cy="107950"/>
            </a:xfrm>
            <a:custGeom>
              <a:avLst/>
              <a:gdLst>
                <a:gd name="T0" fmla="*/ 109 w 109"/>
                <a:gd name="T1" fmla="*/ 37 h 37"/>
                <a:gd name="T2" fmla="*/ 80 w 109"/>
                <a:gd name="T3" fmla="*/ 35 h 37"/>
                <a:gd name="T4" fmla="*/ 52 w 109"/>
                <a:gd name="T5" fmla="*/ 27 h 37"/>
                <a:gd name="T6" fmla="*/ 25 w 109"/>
                <a:gd name="T7" fmla="*/ 15 h 37"/>
                <a:gd name="T8" fmla="*/ 0 w 109"/>
                <a:gd name="T9" fmla="*/ 0 h 37"/>
                <a:gd name="T10" fmla="*/ 26 w 109"/>
                <a:gd name="T11" fmla="*/ 12 h 37"/>
                <a:gd name="T12" fmla="*/ 53 w 109"/>
                <a:gd name="T13" fmla="*/ 23 h 37"/>
                <a:gd name="T14" fmla="*/ 81 w 109"/>
                <a:gd name="T15" fmla="*/ 31 h 37"/>
                <a:gd name="T16" fmla="*/ 109 w 109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37">
                  <a:moveTo>
                    <a:pt x="109" y="37"/>
                  </a:moveTo>
                  <a:cubicBezTo>
                    <a:pt x="99" y="37"/>
                    <a:pt x="89" y="36"/>
                    <a:pt x="80" y="35"/>
                  </a:cubicBezTo>
                  <a:cubicBezTo>
                    <a:pt x="70" y="33"/>
                    <a:pt x="61" y="30"/>
                    <a:pt x="52" y="27"/>
                  </a:cubicBezTo>
                  <a:cubicBezTo>
                    <a:pt x="42" y="24"/>
                    <a:pt x="33" y="20"/>
                    <a:pt x="25" y="15"/>
                  </a:cubicBezTo>
                  <a:cubicBezTo>
                    <a:pt x="16" y="11"/>
                    <a:pt x="8" y="6"/>
                    <a:pt x="0" y="0"/>
                  </a:cubicBezTo>
                  <a:cubicBezTo>
                    <a:pt x="9" y="4"/>
                    <a:pt x="18" y="8"/>
                    <a:pt x="26" y="12"/>
                  </a:cubicBezTo>
                  <a:cubicBezTo>
                    <a:pt x="35" y="16"/>
                    <a:pt x="44" y="20"/>
                    <a:pt x="53" y="23"/>
                  </a:cubicBezTo>
                  <a:cubicBezTo>
                    <a:pt x="62" y="26"/>
                    <a:pt x="71" y="29"/>
                    <a:pt x="81" y="31"/>
                  </a:cubicBezTo>
                  <a:cubicBezTo>
                    <a:pt x="90" y="33"/>
                    <a:pt x="99" y="36"/>
                    <a:pt x="109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6" name="Freeform 72">
              <a:extLst>
                <a:ext uri="{FF2B5EF4-FFF2-40B4-BE49-F238E27FC236}">
                  <a16:creationId xmlns:a16="http://schemas.microsoft.com/office/drawing/2014/main" id="{2758F163-06FB-4443-9266-23F619B8E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01213" y="8904287"/>
              <a:ext cx="60325" cy="369888"/>
            </a:xfrm>
            <a:custGeom>
              <a:avLst/>
              <a:gdLst>
                <a:gd name="T0" fmla="*/ 0 w 21"/>
                <a:gd name="T1" fmla="*/ 128 h 128"/>
                <a:gd name="T2" fmla="*/ 9 w 21"/>
                <a:gd name="T3" fmla="*/ 97 h 128"/>
                <a:gd name="T4" fmla="*/ 14 w 21"/>
                <a:gd name="T5" fmla="*/ 65 h 128"/>
                <a:gd name="T6" fmla="*/ 17 w 21"/>
                <a:gd name="T7" fmla="*/ 33 h 128"/>
                <a:gd name="T8" fmla="*/ 19 w 21"/>
                <a:gd name="T9" fmla="*/ 0 h 128"/>
                <a:gd name="T10" fmla="*/ 21 w 21"/>
                <a:gd name="T11" fmla="*/ 33 h 128"/>
                <a:gd name="T12" fmla="*/ 19 w 21"/>
                <a:gd name="T13" fmla="*/ 65 h 128"/>
                <a:gd name="T14" fmla="*/ 12 w 21"/>
                <a:gd name="T15" fmla="*/ 98 h 128"/>
                <a:gd name="T16" fmla="*/ 0 w 21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28">
                  <a:moveTo>
                    <a:pt x="0" y="128"/>
                  </a:moveTo>
                  <a:cubicBezTo>
                    <a:pt x="4" y="118"/>
                    <a:pt x="6" y="107"/>
                    <a:pt x="9" y="97"/>
                  </a:cubicBezTo>
                  <a:cubicBezTo>
                    <a:pt x="11" y="86"/>
                    <a:pt x="13" y="76"/>
                    <a:pt x="14" y="65"/>
                  </a:cubicBezTo>
                  <a:cubicBezTo>
                    <a:pt x="15" y="54"/>
                    <a:pt x="16" y="43"/>
                    <a:pt x="17" y="33"/>
                  </a:cubicBezTo>
                  <a:cubicBezTo>
                    <a:pt x="18" y="22"/>
                    <a:pt x="19" y="11"/>
                    <a:pt x="19" y="0"/>
                  </a:cubicBezTo>
                  <a:cubicBezTo>
                    <a:pt x="21" y="11"/>
                    <a:pt x="21" y="22"/>
                    <a:pt x="21" y="33"/>
                  </a:cubicBezTo>
                  <a:cubicBezTo>
                    <a:pt x="21" y="44"/>
                    <a:pt x="20" y="55"/>
                    <a:pt x="19" y="65"/>
                  </a:cubicBezTo>
                  <a:cubicBezTo>
                    <a:pt x="17" y="76"/>
                    <a:pt x="15" y="87"/>
                    <a:pt x="12" y="98"/>
                  </a:cubicBezTo>
                  <a:cubicBezTo>
                    <a:pt x="9" y="108"/>
                    <a:pt x="5" y="119"/>
                    <a:pt x="0" y="1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7" name="Freeform 73">
              <a:extLst>
                <a:ext uri="{FF2B5EF4-FFF2-40B4-BE49-F238E27FC236}">
                  <a16:creationId xmlns:a16="http://schemas.microsoft.com/office/drawing/2014/main" id="{9CA72A7A-0B1D-4866-8882-76E93F36B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96425" y="9331325"/>
              <a:ext cx="268288" cy="87313"/>
            </a:xfrm>
            <a:custGeom>
              <a:avLst/>
              <a:gdLst>
                <a:gd name="T0" fmla="*/ 93 w 93"/>
                <a:gd name="T1" fmla="*/ 29 h 30"/>
                <a:gd name="T2" fmla="*/ 68 w 93"/>
                <a:gd name="T3" fmla="*/ 29 h 30"/>
                <a:gd name="T4" fmla="*/ 44 w 93"/>
                <a:gd name="T5" fmla="*/ 23 h 30"/>
                <a:gd name="T6" fmla="*/ 21 w 93"/>
                <a:gd name="T7" fmla="*/ 13 h 30"/>
                <a:gd name="T8" fmla="*/ 0 w 93"/>
                <a:gd name="T9" fmla="*/ 0 h 30"/>
                <a:gd name="T10" fmla="*/ 23 w 93"/>
                <a:gd name="T11" fmla="*/ 10 h 30"/>
                <a:gd name="T12" fmla="*/ 45 w 93"/>
                <a:gd name="T13" fmla="*/ 19 h 30"/>
                <a:gd name="T14" fmla="*/ 69 w 93"/>
                <a:gd name="T15" fmla="*/ 25 h 30"/>
                <a:gd name="T16" fmla="*/ 93 w 93"/>
                <a:gd name="T17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30">
                  <a:moveTo>
                    <a:pt x="93" y="29"/>
                  </a:moveTo>
                  <a:cubicBezTo>
                    <a:pt x="85" y="30"/>
                    <a:pt x="77" y="30"/>
                    <a:pt x="68" y="29"/>
                  </a:cubicBezTo>
                  <a:cubicBezTo>
                    <a:pt x="60" y="28"/>
                    <a:pt x="52" y="26"/>
                    <a:pt x="44" y="23"/>
                  </a:cubicBezTo>
                  <a:cubicBezTo>
                    <a:pt x="36" y="20"/>
                    <a:pt x="28" y="17"/>
                    <a:pt x="21" y="13"/>
                  </a:cubicBezTo>
                  <a:cubicBezTo>
                    <a:pt x="14" y="9"/>
                    <a:pt x="7" y="5"/>
                    <a:pt x="0" y="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30" y="13"/>
                    <a:pt x="38" y="16"/>
                    <a:pt x="45" y="19"/>
                  </a:cubicBezTo>
                  <a:cubicBezTo>
                    <a:pt x="53" y="21"/>
                    <a:pt x="61" y="24"/>
                    <a:pt x="69" y="25"/>
                  </a:cubicBezTo>
                  <a:cubicBezTo>
                    <a:pt x="77" y="27"/>
                    <a:pt x="85" y="28"/>
                    <a:pt x="93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8" name="Freeform 74">
              <a:extLst>
                <a:ext uri="{FF2B5EF4-FFF2-40B4-BE49-F238E27FC236}">
                  <a16:creationId xmlns:a16="http://schemas.microsoft.com/office/drawing/2014/main" id="{5A2E309F-4CDF-458B-88CA-2AB7FC0CD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80525" y="9813925"/>
              <a:ext cx="998538" cy="560388"/>
            </a:xfrm>
            <a:custGeom>
              <a:avLst/>
              <a:gdLst>
                <a:gd name="T0" fmla="*/ 629 w 629"/>
                <a:gd name="T1" fmla="*/ 0 h 353"/>
                <a:gd name="T2" fmla="*/ 556 w 629"/>
                <a:gd name="T3" fmla="*/ 353 h 353"/>
                <a:gd name="T4" fmla="*/ 98 w 629"/>
                <a:gd name="T5" fmla="*/ 353 h 353"/>
                <a:gd name="T6" fmla="*/ 0 w 629"/>
                <a:gd name="T7" fmla="*/ 0 h 353"/>
                <a:gd name="T8" fmla="*/ 629 w 629"/>
                <a:gd name="T9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9" h="353">
                  <a:moveTo>
                    <a:pt x="629" y="0"/>
                  </a:moveTo>
                  <a:lnTo>
                    <a:pt x="556" y="353"/>
                  </a:lnTo>
                  <a:lnTo>
                    <a:pt x="98" y="353"/>
                  </a:lnTo>
                  <a:lnTo>
                    <a:pt x="0" y="0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09" name="Freeform 75">
              <a:extLst>
                <a:ext uri="{FF2B5EF4-FFF2-40B4-BE49-F238E27FC236}">
                  <a16:creationId xmlns:a16="http://schemas.microsoft.com/office/drawing/2014/main" id="{C27CEACB-1E68-40CA-9742-CBD7B6ADC6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06025" y="9813925"/>
              <a:ext cx="173038" cy="560388"/>
            </a:xfrm>
            <a:custGeom>
              <a:avLst/>
              <a:gdLst>
                <a:gd name="T0" fmla="*/ 109 w 109"/>
                <a:gd name="T1" fmla="*/ 0 h 353"/>
                <a:gd name="T2" fmla="*/ 36 w 109"/>
                <a:gd name="T3" fmla="*/ 353 h 353"/>
                <a:gd name="T4" fmla="*/ 0 w 109"/>
                <a:gd name="T5" fmla="*/ 353 h 353"/>
                <a:gd name="T6" fmla="*/ 72 w 109"/>
                <a:gd name="T7" fmla="*/ 0 h 353"/>
                <a:gd name="T8" fmla="*/ 109 w 109"/>
                <a:gd name="T9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353">
                  <a:moveTo>
                    <a:pt x="109" y="0"/>
                  </a:moveTo>
                  <a:lnTo>
                    <a:pt x="36" y="353"/>
                  </a:lnTo>
                  <a:lnTo>
                    <a:pt x="0" y="353"/>
                  </a:lnTo>
                  <a:lnTo>
                    <a:pt x="72" y="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031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35AA4E3B-B7C4-401C-9F3A-6CE886ECDEE2}"/>
              </a:ext>
            </a:extLst>
          </p:cNvPr>
          <p:cNvGrpSpPr/>
          <p:nvPr/>
        </p:nvGrpSpPr>
        <p:grpSpPr>
          <a:xfrm>
            <a:off x="3313294" y="4631689"/>
            <a:ext cx="2268538" cy="4144963"/>
            <a:chOff x="12493625" y="6662737"/>
            <a:chExt cx="2268538" cy="4144963"/>
          </a:xfrm>
        </p:grpSpPr>
        <p:sp>
          <p:nvSpPr>
            <p:cNvPr id="311" name="Freeform 76">
              <a:extLst>
                <a:ext uri="{FF2B5EF4-FFF2-40B4-BE49-F238E27FC236}">
                  <a16:creationId xmlns:a16="http://schemas.microsoft.com/office/drawing/2014/main" id="{B647674E-6DF3-43C5-804F-7D3909D32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36625" y="8196262"/>
              <a:ext cx="1125538" cy="1403350"/>
            </a:xfrm>
            <a:custGeom>
              <a:avLst/>
              <a:gdLst>
                <a:gd name="T0" fmla="*/ 308 w 390"/>
                <a:gd name="T1" fmla="*/ 0 h 486"/>
                <a:gd name="T2" fmla="*/ 81 w 390"/>
                <a:gd name="T3" fmla="*/ 0 h 486"/>
                <a:gd name="T4" fmla="*/ 4 w 390"/>
                <a:gd name="T5" fmla="*/ 84 h 486"/>
                <a:gd name="T6" fmla="*/ 40 w 390"/>
                <a:gd name="T7" fmla="*/ 486 h 486"/>
                <a:gd name="T8" fmla="*/ 350 w 390"/>
                <a:gd name="T9" fmla="*/ 486 h 486"/>
                <a:gd name="T10" fmla="*/ 386 w 390"/>
                <a:gd name="T11" fmla="*/ 84 h 486"/>
                <a:gd name="T12" fmla="*/ 308 w 390"/>
                <a:gd name="T13" fmla="*/ 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0" h="486">
                  <a:moveTo>
                    <a:pt x="308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5" y="0"/>
                    <a:pt x="0" y="39"/>
                    <a:pt x="4" y="84"/>
                  </a:cubicBezTo>
                  <a:cubicBezTo>
                    <a:pt x="40" y="486"/>
                    <a:pt x="40" y="486"/>
                    <a:pt x="40" y="486"/>
                  </a:cubicBezTo>
                  <a:cubicBezTo>
                    <a:pt x="350" y="486"/>
                    <a:pt x="350" y="486"/>
                    <a:pt x="350" y="486"/>
                  </a:cubicBezTo>
                  <a:cubicBezTo>
                    <a:pt x="386" y="84"/>
                    <a:pt x="386" y="84"/>
                    <a:pt x="386" y="84"/>
                  </a:cubicBezTo>
                  <a:cubicBezTo>
                    <a:pt x="390" y="39"/>
                    <a:pt x="354" y="0"/>
                    <a:pt x="308" y="0"/>
                  </a:cubicBezTo>
                  <a:close/>
                </a:path>
              </a:pathLst>
            </a:custGeom>
            <a:solidFill>
              <a:srgbClr val="4C3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2" name="Freeform 77">
              <a:extLst>
                <a:ext uri="{FF2B5EF4-FFF2-40B4-BE49-F238E27FC236}">
                  <a16:creationId xmlns:a16="http://schemas.microsoft.com/office/drawing/2014/main" id="{9206E249-42CA-433C-BE40-3EF7B0F7A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2025" y="9690100"/>
              <a:ext cx="133350" cy="979488"/>
            </a:xfrm>
            <a:custGeom>
              <a:avLst/>
              <a:gdLst>
                <a:gd name="T0" fmla="*/ 0 w 84"/>
                <a:gd name="T1" fmla="*/ 2 h 617"/>
                <a:gd name="T2" fmla="*/ 0 w 84"/>
                <a:gd name="T3" fmla="*/ 617 h 617"/>
                <a:gd name="T4" fmla="*/ 29 w 84"/>
                <a:gd name="T5" fmla="*/ 617 h 617"/>
                <a:gd name="T6" fmla="*/ 84 w 84"/>
                <a:gd name="T7" fmla="*/ 0 h 617"/>
                <a:gd name="T8" fmla="*/ 0 w 84"/>
                <a:gd name="T9" fmla="*/ 2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617">
                  <a:moveTo>
                    <a:pt x="0" y="2"/>
                  </a:moveTo>
                  <a:lnTo>
                    <a:pt x="0" y="617"/>
                  </a:lnTo>
                  <a:lnTo>
                    <a:pt x="29" y="617"/>
                  </a:lnTo>
                  <a:lnTo>
                    <a:pt x="8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3" name="Freeform 78">
              <a:extLst>
                <a:ext uri="{FF2B5EF4-FFF2-40B4-BE49-F238E27FC236}">
                  <a16:creationId xmlns:a16="http://schemas.microsoft.com/office/drawing/2014/main" id="{276F6680-A166-4CD2-8ECF-840D955C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2025" y="9690100"/>
              <a:ext cx="133350" cy="979488"/>
            </a:xfrm>
            <a:custGeom>
              <a:avLst/>
              <a:gdLst>
                <a:gd name="T0" fmla="*/ 0 w 84"/>
                <a:gd name="T1" fmla="*/ 2 h 617"/>
                <a:gd name="T2" fmla="*/ 0 w 84"/>
                <a:gd name="T3" fmla="*/ 617 h 617"/>
                <a:gd name="T4" fmla="*/ 29 w 84"/>
                <a:gd name="T5" fmla="*/ 617 h 617"/>
                <a:gd name="T6" fmla="*/ 84 w 84"/>
                <a:gd name="T7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617">
                  <a:moveTo>
                    <a:pt x="0" y="2"/>
                  </a:moveTo>
                  <a:lnTo>
                    <a:pt x="0" y="617"/>
                  </a:lnTo>
                  <a:lnTo>
                    <a:pt x="29" y="617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4" name="Freeform 79">
              <a:extLst>
                <a:ext uri="{FF2B5EF4-FFF2-40B4-BE49-F238E27FC236}">
                  <a16:creationId xmlns:a16="http://schemas.microsoft.com/office/drawing/2014/main" id="{2BABA4B6-4090-4C4B-BA64-38186384C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14525" y="9690100"/>
              <a:ext cx="133350" cy="979488"/>
            </a:xfrm>
            <a:custGeom>
              <a:avLst/>
              <a:gdLst>
                <a:gd name="T0" fmla="*/ 84 w 84"/>
                <a:gd name="T1" fmla="*/ 2 h 617"/>
                <a:gd name="T2" fmla="*/ 84 w 84"/>
                <a:gd name="T3" fmla="*/ 617 h 617"/>
                <a:gd name="T4" fmla="*/ 55 w 84"/>
                <a:gd name="T5" fmla="*/ 617 h 617"/>
                <a:gd name="T6" fmla="*/ 0 w 84"/>
                <a:gd name="T7" fmla="*/ 0 h 617"/>
                <a:gd name="T8" fmla="*/ 84 w 84"/>
                <a:gd name="T9" fmla="*/ 2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617">
                  <a:moveTo>
                    <a:pt x="84" y="2"/>
                  </a:moveTo>
                  <a:lnTo>
                    <a:pt x="84" y="617"/>
                  </a:lnTo>
                  <a:lnTo>
                    <a:pt x="55" y="617"/>
                  </a:lnTo>
                  <a:lnTo>
                    <a:pt x="0" y="0"/>
                  </a:lnTo>
                  <a:lnTo>
                    <a:pt x="84" y="2"/>
                  </a:ln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5" name="Freeform 80">
              <a:extLst>
                <a:ext uri="{FF2B5EF4-FFF2-40B4-BE49-F238E27FC236}">
                  <a16:creationId xmlns:a16="http://schemas.microsoft.com/office/drawing/2014/main" id="{E89F402B-179F-488A-8EE7-596CD1F7B2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14525" y="9690100"/>
              <a:ext cx="133350" cy="979488"/>
            </a:xfrm>
            <a:custGeom>
              <a:avLst/>
              <a:gdLst>
                <a:gd name="T0" fmla="*/ 84 w 84"/>
                <a:gd name="T1" fmla="*/ 2 h 617"/>
                <a:gd name="T2" fmla="*/ 84 w 84"/>
                <a:gd name="T3" fmla="*/ 617 h 617"/>
                <a:gd name="T4" fmla="*/ 55 w 84"/>
                <a:gd name="T5" fmla="*/ 617 h 617"/>
                <a:gd name="T6" fmla="*/ 0 w 84"/>
                <a:gd name="T7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617">
                  <a:moveTo>
                    <a:pt x="84" y="2"/>
                  </a:moveTo>
                  <a:lnTo>
                    <a:pt x="84" y="617"/>
                  </a:lnTo>
                  <a:lnTo>
                    <a:pt x="55" y="6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6" name="Rectangle 81">
              <a:extLst>
                <a:ext uri="{FF2B5EF4-FFF2-40B4-BE49-F238E27FC236}">
                  <a16:creationId xmlns:a16="http://schemas.microsoft.com/office/drawing/2014/main" id="{915985CA-EC7B-488F-B516-F48D3DAD49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62025" y="9588500"/>
              <a:ext cx="1085850" cy="104775"/>
            </a:xfrm>
            <a:prstGeom prst="rect">
              <a:avLst/>
            </a:pr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7" name="Freeform 82">
              <a:extLst>
                <a:ext uri="{FF2B5EF4-FFF2-40B4-BE49-F238E27FC236}">
                  <a16:creationId xmlns:a16="http://schemas.microsoft.com/office/drawing/2014/main" id="{E67AA2CD-7C9B-445E-AF29-9E211A831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3650" y="8032750"/>
              <a:ext cx="123825" cy="96838"/>
            </a:xfrm>
            <a:custGeom>
              <a:avLst/>
              <a:gdLst>
                <a:gd name="T0" fmla="*/ 7 w 78"/>
                <a:gd name="T1" fmla="*/ 0 h 61"/>
                <a:gd name="T2" fmla="*/ 0 w 78"/>
                <a:gd name="T3" fmla="*/ 49 h 61"/>
                <a:gd name="T4" fmla="*/ 69 w 78"/>
                <a:gd name="T5" fmla="*/ 61 h 61"/>
                <a:gd name="T6" fmla="*/ 78 w 78"/>
                <a:gd name="T7" fmla="*/ 12 h 61"/>
                <a:gd name="T8" fmla="*/ 7 w 78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61">
                  <a:moveTo>
                    <a:pt x="7" y="0"/>
                  </a:moveTo>
                  <a:lnTo>
                    <a:pt x="0" y="49"/>
                  </a:lnTo>
                  <a:lnTo>
                    <a:pt x="69" y="61"/>
                  </a:lnTo>
                  <a:lnTo>
                    <a:pt x="78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8" name="Freeform 83">
              <a:extLst>
                <a:ext uri="{FF2B5EF4-FFF2-40B4-BE49-F238E27FC236}">
                  <a16:creationId xmlns:a16="http://schemas.microsoft.com/office/drawing/2014/main" id="{30B5943C-42E5-45AE-807A-56B4A5EB25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3625" y="7977187"/>
              <a:ext cx="247650" cy="144463"/>
            </a:xfrm>
            <a:custGeom>
              <a:avLst/>
              <a:gdLst>
                <a:gd name="T0" fmla="*/ 1 w 86"/>
                <a:gd name="T1" fmla="*/ 20 h 50"/>
                <a:gd name="T2" fmla="*/ 1 w 86"/>
                <a:gd name="T3" fmla="*/ 20 h 50"/>
                <a:gd name="T4" fmla="*/ 7 w 86"/>
                <a:gd name="T5" fmla="*/ 29 h 50"/>
                <a:gd name="T6" fmla="*/ 71 w 86"/>
                <a:gd name="T7" fmla="*/ 49 h 50"/>
                <a:gd name="T8" fmla="*/ 80 w 86"/>
                <a:gd name="T9" fmla="*/ 45 h 50"/>
                <a:gd name="T10" fmla="*/ 84 w 86"/>
                <a:gd name="T11" fmla="*/ 31 h 50"/>
                <a:gd name="T12" fmla="*/ 73 w 86"/>
                <a:gd name="T13" fmla="*/ 13 h 50"/>
                <a:gd name="T14" fmla="*/ 50 w 86"/>
                <a:gd name="T15" fmla="*/ 5 h 50"/>
                <a:gd name="T16" fmla="*/ 1 w 86"/>
                <a:gd name="T17" fmla="*/ 2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" h="50">
                  <a:moveTo>
                    <a:pt x="1" y="20"/>
                  </a:moveTo>
                  <a:cubicBezTo>
                    <a:pt x="1" y="20"/>
                    <a:pt x="1" y="20"/>
                    <a:pt x="1" y="20"/>
                  </a:cubicBezTo>
                  <a:cubicBezTo>
                    <a:pt x="0" y="24"/>
                    <a:pt x="2" y="28"/>
                    <a:pt x="7" y="2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5" y="50"/>
                    <a:pt x="79" y="48"/>
                    <a:pt x="80" y="45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24"/>
                    <a:pt x="81" y="16"/>
                    <a:pt x="73" y="13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33" y="0"/>
                    <a:pt x="6" y="6"/>
                    <a:pt x="1" y="20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19" name="Freeform 84">
              <a:extLst>
                <a:ext uri="{FF2B5EF4-FFF2-40B4-BE49-F238E27FC236}">
                  <a16:creationId xmlns:a16="http://schemas.microsoft.com/office/drawing/2014/main" id="{95CD82EE-D5B5-4FC9-9D2A-3D5374D488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200" y="7962900"/>
              <a:ext cx="87313" cy="123825"/>
            </a:xfrm>
            <a:custGeom>
              <a:avLst/>
              <a:gdLst>
                <a:gd name="T0" fmla="*/ 13 w 30"/>
                <a:gd name="T1" fmla="*/ 43 h 43"/>
                <a:gd name="T2" fmla="*/ 30 w 30"/>
                <a:gd name="T3" fmla="*/ 37 h 43"/>
                <a:gd name="T4" fmla="*/ 17 w 30"/>
                <a:gd name="T5" fmla="*/ 3 h 43"/>
                <a:gd name="T6" fmla="*/ 12 w 30"/>
                <a:gd name="T7" fmla="*/ 0 h 43"/>
                <a:gd name="T8" fmla="*/ 3 w 30"/>
                <a:gd name="T9" fmla="*/ 4 h 43"/>
                <a:gd name="T10" fmla="*/ 1 w 30"/>
                <a:gd name="T11" fmla="*/ 9 h 43"/>
                <a:gd name="T12" fmla="*/ 13 w 30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43">
                  <a:moveTo>
                    <a:pt x="13" y="43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7"/>
                    <a:pt x="1" y="9"/>
                  </a:cubicBezTo>
                  <a:lnTo>
                    <a:pt x="13" y="43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0" name="Freeform 85">
              <a:extLst>
                <a:ext uri="{FF2B5EF4-FFF2-40B4-BE49-F238E27FC236}">
                  <a16:creationId xmlns:a16="http://schemas.microsoft.com/office/drawing/2014/main" id="{AEF74650-3091-41C1-8AA5-A7D6EFBD4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65188" y="8982075"/>
              <a:ext cx="339725" cy="1597025"/>
            </a:xfrm>
            <a:custGeom>
              <a:avLst/>
              <a:gdLst>
                <a:gd name="T0" fmla="*/ 105 w 118"/>
                <a:gd name="T1" fmla="*/ 0 h 553"/>
                <a:gd name="T2" fmla="*/ 51 w 118"/>
                <a:gd name="T3" fmla="*/ 249 h 553"/>
                <a:gd name="T4" fmla="*/ 11 w 118"/>
                <a:gd name="T5" fmla="*/ 553 h 553"/>
                <a:gd name="T6" fmla="*/ 0 w 118"/>
                <a:gd name="T7" fmla="*/ 544 h 553"/>
                <a:gd name="T8" fmla="*/ 32 w 118"/>
                <a:gd name="T9" fmla="*/ 83 h 553"/>
                <a:gd name="T10" fmla="*/ 105 w 118"/>
                <a:gd name="T11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553">
                  <a:moveTo>
                    <a:pt x="105" y="0"/>
                  </a:moveTo>
                  <a:cubicBezTo>
                    <a:pt x="118" y="76"/>
                    <a:pt x="72" y="167"/>
                    <a:pt x="51" y="249"/>
                  </a:cubicBezTo>
                  <a:cubicBezTo>
                    <a:pt x="44" y="323"/>
                    <a:pt x="17" y="542"/>
                    <a:pt x="11" y="553"/>
                  </a:cubicBezTo>
                  <a:cubicBezTo>
                    <a:pt x="0" y="544"/>
                    <a:pt x="0" y="544"/>
                    <a:pt x="0" y="544"/>
                  </a:cubicBezTo>
                  <a:cubicBezTo>
                    <a:pt x="32" y="83"/>
                    <a:pt x="32" y="83"/>
                    <a:pt x="32" y="83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rgbClr val="EA5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1" name="Freeform 86">
              <a:extLst>
                <a:ext uri="{FF2B5EF4-FFF2-40B4-BE49-F238E27FC236}">
                  <a16:creationId xmlns:a16="http://schemas.microsoft.com/office/drawing/2014/main" id="{ED5E4A91-470A-4407-8F07-CF22D4C0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8263" y="7442200"/>
              <a:ext cx="977900" cy="711200"/>
            </a:xfrm>
            <a:custGeom>
              <a:avLst/>
              <a:gdLst>
                <a:gd name="T0" fmla="*/ 260 w 339"/>
                <a:gd name="T1" fmla="*/ 0 h 246"/>
                <a:gd name="T2" fmla="*/ 200 w 339"/>
                <a:gd name="T3" fmla="*/ 165 h 246"/>
                <a:gd name="T4" fmla="*/ 0 w 339"/>
                <a:gd name="T5" fmla="*/ 205 h 246"/>
                <a:gd name="T6" fmla="*/ 0 w 339"/>
                <a:gd name="T7" fmla="*/ 240 h 246"/>
                <a:gd name="T8" fmla="*/ 276 w 339"/>
                <a:gd name="T9" fmla="*/ 228 h 246"/>
                <a:gd name="T10" fmla="*/ 339 w 339"/>
                <a:gd name="T11" fmla="*/ 13 h 246"/>
                <a:gd name="T12" fmla="*/ 260 w 339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9" h="246">
                  <a:moveTo>
                    <a:pt x="260" y="0"/>
                  </a:moveTo>
                  <a:cubicBezTo>
                    <a:pt x="227" y="50"/>
                    <a:pt x="207" y="105"/>
                    <a:pt x="200" y="165"/>
                  </a:cubicBezTo>
                  <a:cubicBezTo>
                    <a:pt x="122" y="186"/>
                    <a:pt x="57" y="198"/>
                    <a:pt x="0" y="205"/>
                  </a:cubicBezTo>
                  <a:cubicBezTo>
                    <a:pt x="3" y="216"/>
                    <a:pt x="3" y="227"/>
                    <a:pt x="0" y="240"/>
                  </a:cubicBezTo>
                  <a:cubicBezTo>
                    <a:pt x="107" y="246"/>
                    <a:pt x="203" y="245"/>
                    <a:pt x="276" y="228"/>
                  </a:cubicBezTo>
                  <a:cubicBezTo>
                    <a:pt x="339" y="13"/>
                    <a:pt x="339" y="13"/>
                    <a:pt x="339" y="13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2" name="Freeform 87">
              <a:extLst>
                <a:ext uri="{FF2B5EF4-FFF2-40B4-BE49-F238E27FC236}">
                  <a16:creationId xmlns:a16="http://schemas.microsoft.com/office/drawing/2014/main" id="{C2C63289-D0EA-4D30-A08A-E36741A327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66838" y="10304462"/>
              <a:ext cx="85725" cy="315913"/>
            </a:xfrm>
            <a:custGeom>
              <a:avLst/>
              <a:gdLst>
                <a:gd name="T0" fmla="*/ 54 w 54"/>
                <a:gd name="T1" fmla="*/ 197 h 199"/>
                <a:gd name="T2" fmla="*/ 13 w 54"/>
                <a:gd name="T3" fmla="*/ 199 h 199"/>
                <a:gd name="T4" fmla="*/ 0 w 54"/>
                <a:gd name="T5" fmla="*/ 2 h 199"/>
                <a:gd name="T6" fmla="*/ 42 w 54"/>
                <a:gd name="T7" fmla="*/ 0 h 199"/>
                <a:gd name="T8" fmla="*/ 54 w 54"/>
                <a:gd name="T9" fmla="*/ 197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9">
                  <a:moveTo>
                    <a:pt x="54" y="197"/>
                  </a:moveTo>
                  <a:lnTo>
                    <a:pt x="13" y="199"/>
                  </a:lnTo>
                  <a:lnTo>
                    <a:pt x="0" y="2"/>
                  </a:lnTo>
                  <a:lnTo>
                    <a:pt x="42" y="0"/>
                  </a:lnTo>
                  <a:lnTo>
                    <a:pt x="54" y="197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3" name="Freeform 88">
              <a:extLst>
                <a:ext uri="{FF2B5EF4-FFF2-40B4-BE49-F238E27FC236}">
                  <a16:creationId xmlns:a16="http://schemas.microsoft.com/office/drawing/2014/main" id="{F8C26777-8755-4000-B091-1DB3BD7CE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8513" y="10366375"/>
              <a:ext cx="82550" cy="314325"/>
            </a:xfrm>
            <a:custGeom>
              <a:avLst/>
              <a:gdLst>
                <a:gd name="T0" fmla="*/ 52 w 52"/>
                <a:gd name="T1" fmla="*/ 196 h 198"/>
                <a:gd name="T2" fmla="*/ 11 w 52"/>
                <a:gd name="T3" fmla="*/ 198 h 198"/>
                <a:gd name="T4" fmla="*/ 0 w 52"/>
                <a:gd name="T5" fmla="*/ 1 h 198"/>
                <a:gd name="T6" fmla="*/ 40 w 52"/>
                <a:gd name="T7" fmla="*/ 0 h 198"/>
                <a:gd name="T8" fmla="*/ 52 w 52"/>
                <a:gd name="T9" fmla="*/ 19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198">
                  <a:moveTo>
                    <a:pt x="52" y="196"/>
                  </a:moveTo>
                  <a:lnTo>
                    <a:pt x="11" y="198"/>
                  </a:lnTo>
                  <a:lnTo>
                    <a:pt x="0" y="1"/>
                  </a:lnTo>
                  <a:lnTo>
                    <a:pt x="40" y="0"/>
                  </a:lnTo>
                  <a:lnTo>
                    <a:pt x="52" y="196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4" name="Freeform 89">
              <a:extLst>
                <a:ext uri="{FF2B5EF4-FFF2-40B4-BE49-F238E27FC236}">
                  <a16:creationId xmlns:a16="http://schemas.microsoft.com/office/drawing/2014/main" id="{139E2290-5AF4-4BC3-8B90-8815DF2CF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73088" y="10637837"/>
              <a:ext cx="369888" cy="169863"/>
            </a:xfrm>
            <a:custGeom>
              <a:avLst/>
              <a:gdLst>
                <a:gd name="T0" fmla="*/ 16 w 128"/>
                <a:gd name="T1" fmla="*/ 56 h 59"/>
                <a:gd name="T2" fmla="*/ 100 w 128"/>
                <a:gd name="T3" fmla="*/ 48 h 59"/>
                <a:gd name="T4" fmla="*/ 103 w 128"/>
                <a:gd name="T5" fmla="*/ 48 h 59"/>
                <a:gd name="T6" fmla="*/ 107 w 128"/>
                <a:gd name="T7" fmla="*/ 47 h 59"/>
                <a:gd name="T8" fmla="*/ 126 w 128"/>
                <a:gd name="T9" fmla="*/ 23 h 59"/>
                <a:gd name="T10" fmla="*/ 125 w 128"/>
                <a:gd name="T11" fmla="*/ 11 h 59"/>
                <a:gd name="T12" fmla="*/ 110 w 128"/>
                <a:gd name="T13" fmla="*/ 3 h 59"/>
                <a:gd name="T14" fmla="*/ 75 w 128"/>
                <a:gd name="T15" fmla="*/ 3 h 59"/>
                <a:gd name="T16" fmla="*/ 63 w 128"/>
                <a:gd name="T17" fmla="*/ 8 h 59"/>
                <a:gd name="T18" fmla="*/ 11 w 128"/>
                <a:gd name="T19" fmla="*/ 34 h 59"/>
                <a:gd name="T20" fmla="*/ 3 w 128"/>
                <a:gd name="T21" fmla="*/ 40 h 59"/>
                <a:gd name="T22" fmla="*/ 2 w 128"/>
                <a:gd name="T23" fmla="*/ 44 h 59"/>
                <a:gd name="T24" fmla="*/ 16 w 128"/>
                <a:gd name="T25" fmla="*/ 5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59">
                  <a:moveTo>
                    <a:pt x="16" y="56"/>
                  </a:moveTo>
                  <a:cubicBezTo>
                    <a:pt x="41" y="46"/>
                    <a:pt x="70" y="44"/>
                    <a:pt x="100" y="48"/>
                  </a:cubicBezTo>
                  <a:cubicBezTo>
                    <a:pt x="101" y="48"/>
                    <a:pt x="102" y="48"/>
                    <a:pt x="103" y="48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19" y="46"/>
                    <a:pt x="128" y="35"/>
                    <a:pt x="126" y="23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4" y="4"/>
                    <a:pt x="117" y="0"/>
                    <a:pt x="110" y="3"/>
                  </a:cubicBezTo>
                  <a:cubicBezTo>
                    <a:pt x="100" y="7"/>
                    <a:pt x="88" y="7"/>
                    <a:pt x="75" y="3"/>
                  </a:cubicBezTo>
                  <a:cubicBezTo>
                    <a:pt x="70" y="2"/>
                    <a:pt x="65" y="4"/>
                    <a:pt x="63" y="8"/>
                  </a:cubicBezTo>
                  <a:cubicBezTo>
                    <a:pt x="55" y="24"/>
                    <a:pt x="34" y="30"/>
                    <a:pt x="11" y="34"/>
                  </a:cubicBezTo>
                  <a:cubicBezTo>
                    <a:pt x="8" y="35"/>
                    <a:pt x="5" y="37"/>
                    <a:pt x="3" y="40"/>
                  </a:cubicBezTo>
                  <a:cubicBezTo>
                    <a:pt x="3" y="41"/>
                    <a:pt x="2" y="43"/>
                    <a:pt x="2" y="44"/>
                  </a:cubicBezTo>
                  <a:cubicBezTo>
                    <a:pt x="0" y="52"/>
                    <a:pt x="8" y="59"/>
                    <a:pt x="16" y="56"/>
                  </a:cubicBez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5" name="Freeform 90">
              <a:extLst>
                <a:ext uri="{FF2B5EF4-FFF2-40B4-BE49-F238E27FC236}">
                  <a16:creationId xmlns:a16="http://schemas.microsoft.com/office/drawing/2014/main" id="{BB36101E-CB5D-4D67-92C9-33C693275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42950" y="8601075"/>
              <a:ext cx="846138" cy="1978025"/>
            </a:xfrm>
            <a:custGeom>
              <a:avLst/>
              <a:gdLst>
                <a:gd name="T0" fmla="*/ 282 w 293"/>
                <a:gd name="T1" fmla="*/ 10 h 685"/>
                <a:gd name="T2" fmla="*/ 147 w 293"/>
                <a:gd name="T3" fmla="*/ 29 h 685"/>
                <a:gd name="T4" fmla="*/ 147 w 293"/>
                <a:gd name="T5" fmla="*/ 29 h 685"/>
                <a:gd name="T6" fmla="*/ 25 w 293"/>
                <a:gd name="T7" fmla="*/ 0 h 685"/>
                <a:gd name="T8" fmla="*/ 0 w 293"/>
                <a:gd name="T9" fmla="*/ 389 h 685"/>
                <a:gd name="T10" fmla="*/ 11 w 293"/>
                <a:gd name="T11" fmla="*/ 685 h 685"/>
                <a:gd name="T12" fmla="*/ 53 w 293"/>
                <a:gd name="T13" fmla="*/ 685 h 685"/>
                <a:gd name="T14" fmla="*/ 76 w 293"/>
                <a:gd name="T15" fmla="*/ 379 h 685"/>
                <a:gd name="T16" fmla="*/ 147 w 293"/>
                <a:gd name="T17" fmla="*/ 132 h 685"/>
                <a:gd name="T18" fmla="*/ 154 w 293"/>
                <a:gd name="T19" fmla="*/ 354 h 685"/>
                <a:gd name="T20" fmla="*/ 206 w 293"/>
                <a:gd name="T21" fmla="*/ 659 h 685"/>
                <a:gd name="T22" fmla="*/ 259 w 293"/>
                <a:gd name="T23" fmla="*/ 659 h 685"/>
                <a:gd name="T24" fmla="*/ 249 w 293"/>
                <a:gd name="T25" fmla="*/ 326 h 685"/>
                <a:gd name="T26" fmla="*/ 282 w 293"/>
                <a:gd name="T27" fmla="*/ 10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3" h="685">
                  <a:moveTo>
                    <a:pt x="282" y="10"/>
                  </a:moveTo>
                  <a:cubicBezTo>
                    <a:pt x="147" y="29"/>
                    <a:pt x="147" y="29"/>
                    <a:pt x="147" y="29"/>
                  </a:cubicBezTo>
                  <a:cubicBezTo>
                    <a:pt x="147" y="29"/>
                    <a:pt x="147" y="29"/>
                    <a:pt x="147" y="29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389"/>
                    <a:pt x="0" y="389"/>
                    <a:pt x="0" y="389"/>
                  </a:cubicBezTo>
                  <a:cubicBezTo>
                    <a:pt x="11" y="685"/>
                    <a:pt x="11" y="685"/>
                    <a:pt x="11" y="685"/>
                  </a:cubicBezTo>
                  <a:cubicBezTo>
                    <a:pt x="53" y="685"/>
                    <a:pt x="53" y="685"/>
                    <a:pt x="53" y="685"/>
                  </a:cubicBezTo>
                  <a:cubicBezTo>
                    <a:pt x="67" y="566"/>
                    <a:pt x="78" y="453"/>
                    <a:pt x="76" y="379"/>
                  </a:cubicBezTo>
                  <a:cubicBezTo>
                    <a:pt x="100" y="277"/>
                    <a:pt x="133" y="187"/>
                    <a:pt x="147" y="132"/>
                  </a:cubicBezTo>
                  <a:cubicBezTo>
                    <a:pt x="154" y="354"/>
                    <a:pt x="154" y="354"/>
                    <a:pt x="154" y="354"/>
                  </a:cubicBezTo>
                  <a:cubicBezTo>
                    <a:pt x="206" y="659"/>
                    <a:pt x="206" y="659"/>
                    <a:pt x="206" y="659"/>
                  </a:cubicBezTo>
                  <a:cubicBezTo>
                    <a:pt x="259" y="659"/>
                    <a:pt x="259" y="659"/>
                    <a:pt x="259" y="659"/>
                  </a:cubicBezTo>
                  <a:cubicBezTo>
                    <a:pt x="262" y="517"/>
                    <a:pt x="264" y="392"/>
                    <a:pt x="249" y="326"/>
                  </a:cubicBezTo>
                  <a:cubicBezTo>
                    <a:pt x="280" y="188"/>
                    <a:pt x="293" y="74"/>
                    <a:pt x="282" y="10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6" name="Freeform 91">
              <a:extLst>
                <a:ext uri="{FF2B5EF4-FFF2-40B4-BE49-F238E27FC236}">
                  <a16:creationId xmlns:a16="http://schemas.microsoft.com/office/drawing/2014/main" id="{E2809BE9-D72B-4F0D-B59D-8C347C7E4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54050" y="7243762"/>
              <a:ext cx="1090613" cy="1473200"/>
            </a:xfrm>
            <a:custGeom>
              <a:avLst/>
              <a:gdLst>
                <a:gd name="T0" fmla="*/ 366 w 378"/>
                <a:gd name="T1" fmla="*/ 274 h 510"/>
                <a:gd name="T2" fmla="*/ 326 w 378"/>
                <a:gd name="T3" fmla="*/ 420 h 510"/>
                <a:gd name="T4" fmla="*/ 326 w 378"/>
                <a:gd name="T5" fmla="*/ 420 h 510"/>
                <a:gd name="T6" fmla="*/ 313 w 378"/>
                <a:gd name="T7" fmla="*/ 480 h 510"/>
                <a:gd name="T8" fmla="*/ 57 w 378"/>
                <a:gd name="T9" fmla="*/ 471 h 510"/>
                <a:gd name="T10" fmla="*/ 52 w 378"/>
                <a:gd name="T11" fmla="*/ 82 h 510"/>
                <a:gd name="T12" fmla="*/ 74 w 378"/>
                <a:gd name="T13" fmla="*/ 47 h 510"/>
                <a:gd name="T14" fmla="*/ 137 w 378"/>
                <a:gd name="T15" fmla="*/ 11 h 510"/>
                <a:gd name="T16" fmla="*/ 161 w 378"/>
                <a:gd name="T17" fmla="*/ 4 h 510"/>
                <a:gd name="T18" fmla="*/ 226 w 378"/>
                <a:gd name="T19" fmla="*/ 4 h 510"/>
                <a:gd name="T20" fmla="*/ 254 w 378"/>
                <a:gd name="T21" fmla="*/ 11 h 510"/>
                <a:gd name="T22" fmla="*/ 321 w 378"/>
                <a:gd name="T23" fmla="*/ 42 h 510"/>
                <a:gd name="T24" fmla="*/ 362 w 378"/>
                <a:gd name="T25" fmla="*/ 92 h 510"/>
                <a:gd name="T26" fmla="*/ 364 w 378"/>
                <a:gd name="T27" fmla="*/ 100 h 510"/>
                <a:gd name="T28" fmla="*/ 366 w 378"/>
                <a:gd name="T29" fmla="*/ 27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8" h="510">
                  <a:moveTo>
                    <a:pt x="366" y="274"/>
                  </a:moveTo>
                  <a:cubicBezTo>
                    <a:pt x="360" y="325"/>
                    <a:pt x="340" y="378"/>
                    <a:pt x="326" y="420"/>
                  </a:cubicBezTo>
                  <a:cubicBezTo>
                    <a:pt x="326" y="420"/>
                    <a:pt x="326" y="420"/>
                    <a:pt x="326" y="420"/>
                  </a:cubicBezTo>
                  <a:cubicBezTo>
                    <a:pt x="317" y="446"/>
                    <a:pt x="311" y="467"/>
                    <a:pt x="313" y="480"/>
                  </a:cubicBezTo>
                  <a:cubicBezTo>
                    <a:pt x="216" y="504"/>
                    <a:pt x="127" y="510"/>
                    <a:pt x="57" y="471"/>
                  </a:cubicBezTo>
                  <a:cubicBezTo>
                    <a:pt x="0" y="378"/>
                    <a:pt x="16" y="253"/>
                    <a:pt x="52" y="82"/>
                  </a:cubicBezTo>
                  <a:cubicBezTo>
                    <a:pt x="55" y="68"/>
                    <a:pt x="63" y="56"/>
                    <a:pt x="74" y="47"/>
                  </a:cubicBezTo>
                  <a:cubicBezTo>
                    <a:pt x="95" y="30"/>
                    <a:pt x="116" y="18"/>
                    <a:pt x="137" y="11"/>
                  </a:cubicBezTo>
                  <a:cubicBezTo>
                    <a:pt x="145" y="8"/>
                    <a:pt x="153" y="6"/>
                    <a:pt x="161" y="4"/>
                  </a:cubicBezTo>
                  <a:cubicBezTo>
                    <a:pt x="183" y="0"/>
                    <a:pt x="204" y="0"/>
                    <a:pt x="226" y="4"/>
                  </a:cubicBezTo>
                  <a:cubicBezTo>
                    <a:pt x="235" y="6"/>
                    <a:pt x="244" y="8"/>
                    <a:pt x="254" y="11"/>
                  </a:cubicBezTo>
                  <a:cubicBezTo>
                    <a:pt x="276" y="18"/>
                    <a:pt x="298" y="28"/>
                    <a:pt x="321" y="42"/>
                  </a:cubicBezTo>
                  <a:cubicBezTo>
                    <a:pt x="340" y="53"/>
                    <a:pt x="354" y="71"/>
                    <a:pt x="362" y="92"/>
                  </a:cubicBezTo>
                  <a:cubicBezTo>
                    <a:pt x="363" y="95"/>
                    <a:pt x="363" y="97"/>
                    <a:pt x="364" y="100"/>
                  </a:cubicBezTo>
                  <a:cubicBezTo>
                    <a:pt x="378" y="152"/>
                    <a:pt x="375" y="198"/>
                    <a:pt x="366" y="274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7" name="Freeform 92">
              <a:extLst>
                <a:ext uri="{FF2B5EF4-FFF2-40B4-BE49-F238E27FC236}">
                  <a16:creationId xmlns:a16="http://schemas.microsoft.com/office/drawing/2014/main" id="{4D1D08E5-4488-43B4-9FFD-25D8EC679B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43013" y="10575925"/>
              <a:ext cx="258763" cy="211138"/>
            </a:xfrm>
            <a:custGeom>
              <a:avLst/>
              <a:gdLst>
                <a:gd name="T0" fmla="*/ 16 w 90"/>
                <a:gd name="T1" fmla="*/ 71 h 73"/>
                <a:gd name="T2" fmla="*/ 68 w 90"/>
                <a:gd name="T3" fmla="*/ 50 h 73"/>
                <a:gd name="T4" fmla="*/ 71 w 90"/>
                <a:gd name="T5" fmla="*/ 50 h 73"/>
                <a:gd name="T6" fmla="*/ 75 w 90"/>
                <a:gd name="T7" fmla="*/ 49 h 73"/>
                <a:gd name="T8" fmla="*/ 88 w 90"/>
                <a:gd name="T9" fmla="*/ 23 h 73"/>
                <a:gd name="T10" fmla="*/ 87 w 90"/>
                <a:gd name="T11" fmla="*/ 11 h 73"/>
                <a:gd name="T12" fmla="*/ 72 w 90"/>
                <a:gd name="T13" fmla="*/ 3 h 73"/>
                <a:gd name="T14" fmla="*/ 50 w 90"/>
                <a:gd name="T15" fmla="*/ 11 h 73"/>
                <a:gd name="T16" fmla="*/ 39 w 90"/>
                <a:gd name="T17" fmla="*/ 16 h 73"/>
                <a:gd name="T18" fmla="*/ 11 w 90"/>
                <a:gd name="T19" fmla="*/ 50 h 73"/>
                <a:gd name="T20" fmla="*/ 4 w 90"/>
                <a:gd name="T21" fmla="*/ 55 h 73"/>
                <a:gd name="T22" fmla="*/ 2 w 90"/>
                <a:gd name="T23" fmla="*/ 59 h 73"/>
                <a:gd name="T24" fmla="*/ 16 w 90"/>
                <a:gd name="T25" fmla="*/ 7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73">
                  <a:moveTo>
                    <a:pt x="16" y="71"/>
                  </a:moveTo>
                  <a:cubicBezTo>
                    <a:pt x="48" y="66"/>
                    <a:pt x="40" y="53"/>
                    <a:pt x="68" y="50"/>
                  </a:cubicBezTo>
                  <a:cubicBezTo>
                    <a:pt x="69" y="50"/>
                    <a:pt x="70" y="50"/>
                    <a:pt x="71" y="50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87" y="48"/>
                    <a:pt x="90" y="35"/>
                    <a:pt x="88" y="23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4"/>
                    <a:pt x="79" y="0"/>
                    <a:pt x="72" y="3"/>
                  </a:cubicBezTo>
                  <a:cubicBezTo>
                    <a:pt x="62" y="7"/>
                    <a:pt x="64" y="14"/>
                    <a:pt x="50" y="11"/>
                  </a:cubicBezTo>
                  <a:cubicBezTo>
                    <a:pt x="45" y="10"/>
                    <a:pt x="41" y="12"/>
                    <a:pt x="39" y="16"/>
                  </a:cubicBezTo>
                  <a:cubicBezTo>
                    <a:pt x="30" y="31"/>
                    <a:pt x="29" y="38"/>
                    <a:pt x="11" y="50"/>
                  </a:cubicBezTo>
                  <a:cubicBezTo>
                    <a:pt x="8" y="51"/>
                    <a:pt x="5" y="52"/>
                    <a:pt x="4" y="55"/>
                  </a:cubicBezTo>
                  <a:cubicBezTo>
                    <a:pt x="3" y="57"/>
                    <a:pt x="2" y="58"/>
                    <a:pt x="2" y="59"/>
                  </a:cubicBezTo>
                  <a:cubicBezTo>
                    <a:pt x="0" y="68"/>
                    <a:pt x="8" y="73"/>
                    <a:pt x="16" y="71"/>
                  </a:cubicBez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8" name="Freeform 93">
              <a:extLst>
                <a:ext uri="{FF2B5EF4-FFF2-40B4-BE49-F238E27FC236}">
                  <a16:creationId xmlns:a16="http://schemas.microsoft.com/office/drawing/2014/main" id="{F78BA9DE-013B-4F1C-AD09-3AFA590FD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06488" y="7243762"/>
              <a:ext cx="214313" cy="106363"/>
            </a:xfrm>
            <a:custGeom>
              <a:avLst/>
              <a:gdLst>
                <a:gd name="T0" fmla="*/ 74 w 74"/>
                <a:gd name="T1" fmla="*/ 15 h 37"/>
                <a:gd name="T2" fmla="*/ 37 w 74"/>
                <a:gd name="T3" fmla="*/ 37 h 37"/>
                <a:gd name="T4" fmla="*/ 0 w 74"/>
                <a:gd name="T5" fmla="*/ 15 h 37"/>
                <a:gd name="T6" fmla="*/ 4 w 74"/>
                <a:gd name="T7" fmla="*/ 4 h 37"/>
                <a:gd name="T8" fmla="*/ 69 w 74"/>
                <a:gd name="T9" fmla="*/ 4 h 37"/>
                <a:gd name="T10" fmla="*/ 74 w 74"/>
                <a:gd name="T11" fmla="*/ 1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37">
                  <a:moveTo>
                    <a:pt x="74" y="15"/>
                  </a:moveTo>
                  <a:cubicBezTo>
                    <a:pt x="74" y="27"/>
                    <a:pt x="57" y="37"/>
                    <a:pt x="37" y="37"/>
                  </a:cubicBezTo>
                  <a:cubicBezTo>
                    <a:pt x="16" y="37"/>
                    <a:pt x="0" y="27"/>
                    <a:pt x="0" y="15"/>
                  </a:cubicBezTo>
                  <a:cubicBezTo>
                    <a:pt x="0" y="11"/>
                    <a:pt x="1" y="7"/>
                    <a:pt x="4" y="4"/>
                  </a:cubicBezTo>
                  <a:cubicBezTo>
                    <a:pt x="26" y="0"/>
                    <a:pt x="47" y="0"/>
                    <a:pt x="69" y="4"/>
                  </a:cubicBezTo>
                  <a:cubicBezTo>
                    <a:pt x="72" y="7"/>
                    <a:pt x="74" y="11"/>
                    <a:pt x="74" y="15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29" name="Rectangle 94">
              <a:extLst>
                <a:ext uri="{FF2B5EF4-FFF2-40B4-BE49-F238E27FC236}">
                  <a16:creationId xmlns:a16="http://schemas.microsoft.com/office/drawing/2014/main" id="{660F926B-9EB1-4F5D-8FC1-940555BF54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44588" y="7070725"/>
              <a:ext cx="127000" cy="204788"/>
            </a:xfrm>
            <a:prstGeom prst="rect">
              <a:avLst/>
            </a:pr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0" name="Freeform 95">
              <a:extLst>
                <a:ext uri="{FF2B5EF4-FFF2-40B4-BE49-F238E27FC236}">
                  <a16:creationId xmlns:a16="http://schemas.microsoft.com/office/drawing/2014/main" id="{3FB11CBE-862F-46F8-867E-B8C78E10C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4588" y="7124700"/>
              <a:ext cx="103188" cy="55563"/>
            </a:xfrm>
            <a:custGeom>
              <a:avLst/>
              <a:gdLst>
                <a:gd name="T0" fmla="*/ 0 w 36"/>
                <a:gd name="T1" fmla="*/ 6 h 19"/>
                <a:gd name="T2" fmla="*/ 0 w 36"/>
                <a:gd name="T3" fmla="*/ 19 h 19"/>
                <a:gd name="T4" fmla="*/ 36 w 36"/>
                <a:gd name="T5" fmla="*/ 4 h 19"/>
                <a:gd name="T6" fmla="*/ 5 w 36"/>
                <a:gd name="T7" fmla="*/ 0 h 19"/>
                <a:gd name="T8" fmla="*/ 0 w 36"/>
                <a:gd name="T9" fmla="*/ 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9">
                  <a:moveTo>
                    <a:pt x="0" y="6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26" y="15"/>
                    <a:pt x="36" y="4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CEA2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1" name="Freeform 96">
              <a:extLst>
                <a:ext uri="{FF2B5EF4-FFF2-40B4-BE49-F238E27FC236}">
                  <a16:creationId xmlns:a16="http://schemas.microsoft.com/office/drawing/2014/main" id="{A1D4419F-B54B-4299-860C-60FF001D1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0450" y="6732587"/>
              <a:ext cx="295275" cy="409575"/>
            </a:xfrm>
            <a:custGeom>
              <a:avLst/>
              <a:gdLst>
                <a:gd name="T0" fmla="*/ 51 w 102"/>
                <a:gd name="T1" fmla="*/ 142 h 142"/>
                <a:gd name="T2" fmla="*/ 32 w 102"/>
                <a:gd name="T3" fmla="*/ 142 h 142"/>
                <a:gd name="T4" fmla="*/ 2 w 102"/>
                <a:gd name="T5" fmla="*/ 118 h 142"/>
                <a:gd name="T6" fmla="*/ 0 w 102"/>
                <a:gd name="T7" fmla="*/ 43 h 142"/>
                <a:gd name="T8" fmla="*/ 25 w 102"/>
                <a:gd name="T9" fmla="*/ 8 h 142"/>
                <a:gd name="T10" fmla="*/ 87 w 102"/>
                <a:gd name="T11" fmla="*/ 13 h 142"/>
                <a:gd name="T12" fmla="*/ 100 w 102"/>
                <a:gd name="T13" fmla="*/ 33 h 142"/>
                <a:gd name="T14" fmla="*/ 98 w 102"/>
                <a:gd name="T15" fmla="*/ 96 h 142"/>
                <a:gd name="T16" fmla="*/ 51 w 102"/>
                <a:gd name="T1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42">
                  <a:moveTo>
                    <a:pt x="51" y="142"/>
                  </a:moveTo>
                  <a:cubicBezTo>
                    <a:pt x="32" y="142"/>
                    <a:pt x="32" y="142"/>
                    <a:pt x="32" y="142"/>
                  </a:cubicBezTo>
                  <a:cubicBezTo>
                    <a:pt x="14" y="142"/>
                    <a:pt x="2" y="135"/>
                    <a:pt x="2" y="118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28"/>
                    <a:pt x="10" y="14"/>
                    <a:pt x="25" y="8"/>
                  </a:cubicBezTo>
                  <a:cubicBezTo>
                    <a:pt x="48" y="0"/>
                    <a:pt x="68" y="3"/>
                    <a:pt x="87" y="13"/>
                  </a:cubicBezTo>
                  <a:cubicBezTo>
                    <a:pt x="94" y="17"/>
                    <a:pt x="99" y="25"/>
                    <a:pt x="100" y="33"/>
                  </a:cubicBezTo>
                  <a:cubicBezTo>
                    <a:pt x="102" y="51"/>
                    <a:pt x="102" y="71"/>
                    <a:pt x="98" y="96"/>
                  </a:cubicBezTo>
                  <a:cubicBezTo>
                    <a:pt x="98" y="121"/>
                    <a:pt x="77" y="142"/>
                    <a:pt x="51" y="142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2" name="Freeform 97">
              <a:extLst>
                <a:ext uri="{FF2B5EF4-FFF2-40B4-BE49-F238E27FC236}">
                  <a16:creationId xmlns:a16="http://schemas.microsoft.com/office/drawing/2014/main" id="{4EB25CDC-D63F-4E46-ACE6-33739EB1E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00125" y="6859587"/>
              <a:ext cx="134938" cy="187325"/>
            </a:xfrm>
            <a:custGeom>
              <a:avLst/>
              <a:gdLst>
                <a:gd name="T0" fmla="*/ 67 w 85"/>
                <a:gd name="T1" fmla="*/ 118 h 118"/>
                <a:gd name="T2" fmla="*/ 0 w 85"/>
                <a:gd name="T3" fmla="*/ 104 h 118"/>
                <a:gd name="T4" fmla="*/ 38 w 85"/>
                <a:gd name="T5" fmla="*/ 0 h 118"/>
                <a:gd name="T6" fmla="*/ 85 w 85"/>
                <a:gd name="T7" fmla="*/ 40 h 118"/>
                <a:gd name="T8" fmla="*/ 67 w 85"/>
                <a:gd name="T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18">
                  <a:moveTo>
                    <a:pt x="67" y="118"/>
                  </a:moveTo>
                  <a:lnTo>
                    <a:pt x="0" y="104"/>
                  </a:lnTo>
                  <a:lnTo>
                    <a:pt x="38" y="0"/>
                  </a:lnTo>
                  <a:lnTo>
                    <a:pt x="85" y="40"/>
                  </a:lnTo>
                  <a:lnTo>
                    <a:pt x="67" y="118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3" name="Freeform 98">
              <a:extLst>
                <a:ext uri="{FF2B5EF4-FFF2-40B4-BE49-F238E27FC236}">
                  <a16:creationId xmlns:a16="http://schemas.microsoft.com/office/drawing/2014/main" id="{3CA03EA1-AA06-40CB-8376-7B7626307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76313" y="6662737"/>
              <a:ext cx="465138" cy="323850"/>
            </a:xfrm>
            <a:custGeom>
              <a:avLst/>
              <a:gdLst>
                <a:gd name="T0" fmla="*/ 29 w 161"/>
                <a:gd name="T1" fmla="*/ 68 h 112"/>
                <a:gd name="T2" fmla="*/ 10 w 161"/>
                <a:gd name="T3" fmla="*/ 39 h 112"/>
                <a:gd name="T4" fmla="*/ 1 w 161"/>
                <a:gd name="T5" fmla="*/ 20 h 112"/>
                <a:gd name="T6" fmla="*/ 26 w 161"/>
                <a:gd name="T7" fmla="*/ 21 h 112"/>
                <a:gd name="T8" fmla="*/ 16 w 161"/>
                <a:gd name="T9" fmla="*/ 9 h 112"/>
                <a:gd name="T10" fmla="*/ 44 w 161"/>
                <a:gd name="T11" fmla="*/ 7 h 112"/>
                <a:gd name="T12" fmla="*/ 112 w 161"/>
                <a:gd name="T13" fmla="*/ 18 h 112"/>
                <a:gd name="T14" fmla="*/ 118 w 161"/>
                <a:gd name="T15" fmla="*/ 9 h 112"/>
                <a:gd name="T16" fmla="*/ 120 w 161"/>
                <a:gd name="T17" fmla="*/ 17 h 112"/>
                <a:gd name="T18" fmla="*/ 134 w 161"/>
                <a:gd name="T19" fmla="*/ 7 h 112"/>
                <a:gd name="T20" fmla="*/ 130 w 161"/>
                <a:gd name="T21" fmla="*/ 23 h 112"/>
                <a:gd name="T22" fmla="*/ 136 w 161"/>
                <a:gd name="T23" fmla="*/ 23 h 112"/>
                <a:gd name="T24" fmla="*/ 127 w 161"/>
                <a:gd name="T25" fmla="*/ 31 h 112"/>
                <a:gd name="T26" fmla="*/ 153 w 161"/>
                <a:gd name="T27" fmla="*/ 61 h 112"/>
                <a:gd name="T28" fmla="*/ 128 w 161"/>
                <a:gd name="T29" fmla="*/ 112 h 112"/>
                <a:gd name="T30" fmla="*/ 106 w 161"/>
                <a:gd name="T31" fmla="*/ 106 h 112"/>
                <a:gd name="T32" fmla="*/ 102 w 161"/>
                <a:gd name="T33" fmla="*/ 74 h 112"/>
                <a:gd name="T34" fmla="*/ 83 w 161"/>
                <a:gd name="T35" fmla="*/ 72 h 112"/>
                <a:gd name="T36" fmla="*/ 83 w 161"/>
                <a:gd name="T37" fmla="*/ 90 h 112"/>
                <a:gd name="T38" fmla="*/ 74 w 161"/>
                <a:gd name="T39" fmla="*/ 89 h 112"/>
                <a:gd name="T40" fmla="*/ 74 w 161"/>
                <a:gd name="T41" fmla="*/ 68 h 112"/>
                <a:gd name="T42" fmla="*/ 29 w 161"/>
                <a:gd name="T43" fmla="*/ 6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1" h="112">
                  <a:moveTo>
                    <a:pt x="29" y="68"/>
                  </a:moveTo>
                  <a:cubicBezTo>
                    <a:pt x="21" y="61"/>
                    <a:pt x="13" y="48"/>
                    <a:pt x="10" y="39"/>
                  </a:cubicBezTo>
                  <a:cubicBezTo>
                    <a:pt x="12" y="37"/>
                    <a:pt x="0" y="21"/>
                    <a:pt x="1" y="20"/>
                  </a:cubicBezTo>
                  <a:cubicBezTo>
                    <a:pt x="2" y="18"/>
                    <a:pt x="26" y="23"/>
                    <a:pt x="26" y="21"/>
                  </a:cubicBezTo>
                  <a:cubicBezTo>
                    <a:pt x="24" y="15"/>
                    <a:pt x="14" y="11"/>
                    <a:pt x="16" y="9"/>
                  </a:cubicBezTo>
                  <a:cubicBezTo>
                    <a:pt x="19" y="7"/>
                    <a:pt x="41" y="9"/>
                    <a:pt x="44" y="7"/>
                  </a:cubicBezTo>
                  <a:cubicBezTo>
                    <a:pt x="74" y="0"/>
                    <a:pt x="98" y="3"/>
                    <a:pt x="112" y="1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36" y="23"/>
                    <a:pt x="136" y="23"/>
                    <a:pt x="136" y="23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40" y="38"/>
                    <a:pt x="148" y="48"/>
                    <a:pt x="153" y="61"/>
                  </a:cubicBezTo>
                  <a:cubicBezTo>
                    <a:pt x="161" y="77"/>
                    <a:pt x="145" y="95"/>
                    <a:pt x="128" y="112"/>
                  </a:cubicBezTo>
                  <a:cubicBezTo>
                    <a:pt x="106" y="106"/>
                    <a:pt x="106" y="106"/>
                    <a:pt x="106" y="106"/>
                  </a:cubicBezTo>
                  <a:cubicBezTo>
                    <a:pt x="107" y="93"/>
                    <a:pt x="107" y="79"/>
                    <a:pt x="102" y="74"/>
                  </a:cubicBezTo>
                  <a:cubicBezTo>
                    <a:pt x="96" y="69"/>
                    <a:pt x="90" y="69"/>
                    <a:pt x="83" y="72"/>
                  </a:cubicBezTo>
                  <a:cubicBezTo>
                    <a:pt x="83" y="90"/>
                    <a:pt x="83" y="90"/>
                    <a:pt x="83" y="90"/>
                  </a:cubicBezTo>
                  <a:cubicBezTo>
                    <a:pt x="81" y="98"/>
                    <a:pt x="78" y="93"/>
                    <a:pt x="74" y="89"/>
                  </a:cubicBezTo>
                  <a:cubicBezTo>
                    <a:pt x="73" y="82"/>
                    <a:pt x="72" y="76"/>
                    <a:pt x="74" y="68"/>
                  </a:cubicBezTo>
                  <a:cubicBezTo>
                    <a:pt x="58" y="65"/>
                    <a:pt x="42" y="65"/>
                    <a:pt x="29" y="6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4" name="Freeform 99">
              <a:extLst>
                <a:ext uri="{FF2B5EF4-FFF2-40B4-BE49-F238E27FC236}">
                  <a16:creationId xmlns:a16="http://schemas.microsoft.com/office/drawing/2014/main" id="{8B336153-B418-4283-8FE1-601090898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70013" y="7508875"/>
              <a:ext cx="374650" cy="947738"/>
            </a:xfrm>
            <a:custGeom>
              <a:avLst/>
              <a:gdLst>
                <a:gd name="T0" fmla="*/ 118 w 130"/>
                <a:gd name="T1" fmla="*/ 182 h 328"/>
                <a:gd name="T2" fmla="*/ 78 w 130"/>
                <a:gd name="T3" fmla="*/ 328 h 328"/>
                <a:gd name="T4" fmla="*/ 78 w 130"/>
                <a:gd name="T5" fmla="*/ 328 h 328"/>
                <a:gd name="T6" fmla="*/ 0 w 130"/>
                <a:gd name="T7" fmla="*/ 11 h 328"/>
                <a:gd name="T8" fmla="*/ 114 w 130"/>
                <a:gd name="T9" fmla="*/ 0 h 328"/>
                <a:gd name="T10" fmla="*/ 116 w 130"/>
                <a:gd name="T11" fmla="*/ 8 h 328"/>
                <a:gd name="T12" fmla="*/ 118 w 130"/>
                <a:gd name="T13" fmla="*/ 182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328">
                  <a:moveTo>
                    <a:pt x="118" y="182"/>
                  </a:moveTo>
                  <a:cubicBezTo>
                    <a:pt x="112" y="233"/>
                    <a:pt x="92" y="286"/>
                    <a:pt x="78" y="328"/>
                  </a:cubicBezTo>
                  <a:cubicBezTo>
                    <a:pt x="78" y="328"/>
                    <a:pt x="78" y="328"/>
                    <a:pt x="78" y="328"/>
                  </a:cubicBezTo>
                  <a:cubicBezTo>
                    <a:pt x="19" y="157"/>
                    <a:pt x="0" y="11"/>
                    <a:pt x="0" y="11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5" y="3"/>
                    <a:pt x="115" y="5"/>
                    <a:pt x="116" y="8"/>
                  </a:cubicBezTo>
                  <a:cubicBezTo>
                    <a:pt x="130" y="60"/>
                    <a:pt x="127" y="106"/>
                    <a:pt x="118" y="182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5" name="Freeform 100">
              <a:extLst>
                <a:ext uri="{FF2B5EF4-FFF2-40B4-BE49-F238E27FC236}">
                  <a16:creationId xmlns:a16="http://schemas.microsoft.com/office/drawing/2014/main" id="{7FB6A0F5-30BF-4B87-B97E-B3B67A010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00125" y="7942262"/>
              <a:ext cx="550863" cy="344488"/>
            </a:xfrm>
            <a:custGeom>
              <a:avLst/>
              <a:gdLst>
                <a:gd name="T0" fmla="*/ 0 w 347"/>
                <a:gd name="T1" fmla="*/ 0 h 217"/>
                <a:gd name="T2" fmla="*/ 314 w 347"/>
                <a:gd name="T3" fmla="*/ 38 h 217"/>
                <a:gd name="T4" fmla="*/ 347 w 347"/>
                <a:gd name="T5" fmla="*/ 217 h 217"/>
                <a:gd name="T6" fmla="*/ 33 w 347"/>
                <a:gd name="T7" fmla="*/ 106 h 217"/>
                <a:gd name="T8" fmla="*/ 0 w 347"/>
                <a:gd name="T9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217">
                  <a:moveTo>
                    <a:pt x="0" y="0"/>
                  </a:moveTo>
                  <a:lnTo>
                    <a:pt x="314" y="38"/>
                  </a:lnTo>
                  <a:lnTo>
                    <a:pt x="347" y="217"/>
                  </a:lnTo>
                  <a:lnTo>
                    <a:pt x="33" y="1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6" name="Freeform 101">
              <a:extLst>
                <a:ext uri="{FF2B5EF4-FFF2-40B4-BE49-F238E27FC236}">
                  <a16:creationId xmlns:a16="http://schemas.microsoft.com/office/drawing/2014/main" id="{112102D1-A278-4467-8A49-48EA173A46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2025" y="7953375"/>
              <a:ext cx="127000" cy="98425"/>
            </a:xfrm>
            <a:custGeom>
              <a:avLst/>
              <a:gdLst>
                <a:gd name="T0" fmla="*/ 9 w 80"/>
                <a:gd name="T1" fmla="*/ 0 h 62"/>
                <a:gd name="T2" fmla="*/ 0 w 80"/>
                <a:gd name="T3" fmla="*/ 50 h 62"/>
                <a:gd name="T4" fmla="*/ 71 w 80"/>
                <a:gd name="T5" fmla="*/ 62 h 62"/>
                <a:gd name="T6" fmla="*/ 80 w 80"/>
                <a:gd name="T7" fmla="*/ 13 h 62"/>
                <a:gd name="T8" fmla="*/ 9 w 80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62">
                  <a:moveTo>
                    <a:pt x="9" y="0"/>
                  </a:moveTo>
                  <a:lnTo>
                    <a:pt x="0" y="50"/>
                  </a:lnTo>
                  <a:lnTo>
                    <a:pt x="71" y="62"/>
                  </a:lnTo>
                  <a:lnTo>
                    <a:pt x="80" y="13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7" name="Freeform 102">
              <a:extLst>
                <a:ext uri="{FF2B5EF4-FFF2-40B4-BE49-F238E27FC236}">
                  <a16:creationId xmlns:a16="http://schemas.microsoft.com/office/drawing/2014/main" id="{C9AF3056-3313-4FD2-8CF0-73ECC6515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6163" y="7356475"/>
              <a:ext cx="846138" cy="912813"/>
            </a:xfrm>
            <a:custGeom>
              <a:avLst/>
              <a:gdLst>
                <a:gd name="T0" fmla="*/ 111 w 293"/>
                <a:gd name="T1" fmla="*/ 68 h 316"/>
                <a:gd name="T2" fmla="*/ 180 w 293"/>
                <a:gd name="T3" fmla="*/ 230 h 316"/>
                <a:gd name="T4" fmla="*/ 0 w 293"/>
                <a:gd name="T5" fmla="*/ 211 h 316"/>
                <a:gd name="T6" fmla="*/ 0 w 293"/>
                <a:gd name="T7" fmla="*/ 241 h 316"/>
                <a:gd name="T8" fmla="*/ 275 w 293"/>
                <a:gd name="T9" fmla="*/ 315 h 316"/>
                <a:gd name="T10" fmla="*/ 292 w 293"/>
                <a:gd name="T11" fmla="*/ 296 h 316"/>
                <a:gd name="T12" fmla="*/ 209 w 293"/>
                <a:gd name="T13" fmla="*/ 24 h 316"/>
                <a:gd name="T14" fmla="*/ 199 w 293"/>
                <a:gd name="T15" fmla="*/ 17 h 316"/>
                <a:gd name="T16" fmla="*/ 111 w 293"/>
                <a:gd name="T17" fmla="*/ 60 h 316"/>
                <a:gd name="T18" fmla="*/ 111 w 293"/>
                <a:gd name="T19" fmla="*/ 68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3" h="316">
                  <a:moveTo>
                    <a:pt x="111" y="68"/>
                  </a:moveTo>
                  <a:cubicBezTo>
                    <a:pt x="124" y="135"/>
                    <a:pt x="146" y="190"/>
                    <a:pt x="180" y="230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5" y="222"/>
                    <a:pt x="5" y="232"/>
                    <a:pt x="0" y="241"/>
                  </a:cubicBezTo>
                  <a:cubicBezTo>
                    <a:pt x="105" y="284"/>
                    <a:pt x="202" y="316"/>
                    <a:pt x="275" y="315"/>
                  </a:cubicBezTo>
                  <a:cubicBezTo>
                    <a:pt x="285" y="314"/>
                    <a:pt x="293" y="306"/>
                    <a:pt x="292" y="296"/>
                  </a:cubicBezTo>
                  <a:cubicBezTo>
                    <a:pt x="289" y="192"/>
                    <a:pt x="266" y="99"/>
                    <a:pt x="209" y="24"/>
                  </a:cubicBezTo>
                  <a:cubicBezTo>
                    <a:pt x="206" y="21"/>
                    <a:pt x="203" y="18"/>
                    <a:pt x="199" y="17"/>
                  </a:cubicBezTo>
                  <a:cubicBezTo>
                    <a:pt x="153" y="0"/>
                    <a:pt x="119" y="7"/>
                    <a:pt x="111" y="60"/>
                  </a:cubicBezTo>
                  <a:cubicBezTo>
                    <a:pt x="110" y="63"/>
                    <a:pt x="110" y="65"/>
                    <a:pt x="111" y="68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8" name="Freeform 103">
              <a:extLst>
                <a:ext uri="{FF2B5EF4-FFF2-40B4-BE49-F238E27FC236}">
                  <a16:creationId xmlns:a16="http://schemas.microsoft.com/office/drawing/2014/main" id="{85C2D042-1466-43A7-B752-8871C42A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20725" y="7327900"/>
              <a:ext cx="385763" cy="642938"/>
            </a:xfrm>
            <a:custGeom>
              <a:avLst/>
              <a:gdLst>
                <a:gd name="T0" fmla="*/ 243 w 243"/>
                <a:gd name="T1" fmla="*/ 405 h 405"/>
                <a:gd name="T2" fmla="*/ 0 w 243"/>
                <a:gd name="T3" fmla="*/ 364 h 405"/>
                <a:gd name="T4" fmla="*/ 0 w 243"/>
                <a:gd name="T5" fmla="*/ 0 h 405"/>
                <a:gd name="T6" fmla="*/ 243 w 243"/>
                <a:gd name="T7" fmla="*/ 41 h 405"/>
                <a:gd name="T8" fmla="*/ 243 w 243"/>
                <a:gd name="T9" fmla="*/ 40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405">
                  <a:moveTo>
                    <a:pt x="243" y="405"/>
                  </a:moveTo>
                  <a:lnTo>
                    <a:pt x="0" y="364"/>
                  </a:lnTo>
                  <a:lnTo>
                    <a:pt x="0" y="0"/>
                  </a:lnTo>
                  <a:lnTo>
                    <a:pt x="243" y="41"/>
                  </a:lnTo>
                  <a:lnTo>
                    <a:pt x="243" y="405"/>
                  </a:lnTo>
                  <a:close/>
                </a:path>
              </a:pathLst>
            </a:custGeom>
            <a:solidFill>
              <a:srgbClr val="E1EB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39" name="Freeform 104">
              <a:extLst>
                <a:ext uri="{FF2B5EF4-FFF2-40B4-BE49-F238E27FC236}">
                  <a16:creationId xmlns:a16="http://schemas.microsoft.com/office/drawing/2014/main" id="{17292B93-4BC4-4A73-A4E3-0D0D9E5E17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81050" y="7553325"/>
              <a:ext cx="271463" cy="290513"/>
            </a:xfrm>
            <a:custGeom>
              <a:avLst/>
              <a:gdLst>
                <a:gd name="T0" fmla="*/ 94 w 94"/>
                <a:gd name="T1" fmla="*/ 0 h 101"/>
                <a:gd name="T2" fmla="*/ 89 w 94"/>
                <a:gd name="T3" fmla="*/ 39 h 101"/>
                <a:gd name="T4" fmla="*/ 73 w 94"/>
                <a:gd name="T5" fmla="*/ 76 h 101"/>
                <a:gd name="T6" fmla="*/ 58 w 94"/>
                <a:gd name="T7" fmla="*/ 90 h 101"/>
                <a:gd name="T8" fmla="*/ 40 w 94"/>
                <a:gd name="T9" fmla="*/ 98 h 101"/>
                <a:gd name="T10" fmla="*/ 0 w 94"/>
                <a:gd name="T11" fmla="*/ 95 h 101"/>
                <a:gd name="T12" fmla="*/ 39 w 94"/>
                <a:gd name="T13" fmla="*/ 94 h 101"/>
                <a:gd name="T14" fmla="*/ 68 w 94"/>
                <a:gd name="T15" fmla="*/ 72 h 101"/>
                <a:gd name="T16" fmla="*/ 78 w 94"/>
                <a:gd name="T17" fmla="*/ 56 h 101"/>
                <a:gd name="T18" fmla="*/ 85 w 94"/>
                <a:gd name="T19" fmla="*/ 38 h 101"/>
                <a:gd name="T20" fmla="*/ 94 w 94"/>
                <a:gd name="T2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4" h="101">
                  <a:moveTo>
                    <a:pt x="94" y="0"/>
                  </a:moveTo>
                  <a:cubicBezTo>
                    <a:pt x="93" y="13"/>
                    <a:pt x="92" y="26"/>
                    <a:pt x="89" y="39"/>
                  </a:cubicBezTo>
                  <a:cubicBezTo>
                    <a:pt x="86" y="52"/>
                    <a:pt x="81" y="65"/>
                    <a:pt x="73" y="76"/>
                  </a:cubicBezTo>
                  <a:cubicBezTo>
                    <a:pt x="69" y="81"/>
                    <a:pt x="64" y="86"/>
                    <a:pt x="58" y="90"/>
                  </a:cubicBezTo>
                  <a:cubicBezTo>
                    <a:pt x="53" y="94"/>
                    <a:pt x="46" y="97"/>
                    <a:pt x="40" y="98"/>
                  </a:cubicBezTo>
                  <a:cubicBezTo>
                    <a:pt x="26" y="101"/>
                    <a:pt x="13" y="99"/>
                    <a:pt x="0" y="95"/>
                  </a:cubicBezTo>
                  <a:cubicBezTo>
                    <a:pt x="13" y="97"/>
                    <a:pt x="26" y="97"/>
                    <a:pt x="39" y="94"/>
                  </a:cubicBezTo>
                  <a:cubicBezTo>
                    <a:pt x="51" y="90"/>
                    <a:pt x="61" y="83"/>
                    <a:pt x="68" y="72"/>
                  </a:cubicBezTo>
                  <a:cubicBezTo>
                    <a:pt x="72" y="67"/>
                    <a:pt x="75" y="62"/>
                    <a:pt x="78" y="56"/>
                  </a:cubicBezTo>
                  <a:cubicBezTo>
                    <a:pt x="81" y="50"/>
                    <a:pt x="83" y="44"/>
                    <a:pt x="85" y="38"/>
                  </a:cubicBezTo>
                  <a:cubicBezTo>
                    <a:pt x="88" y="26"/>
                    <a:pt x="91" y="13"/>
                    <a:pt x="94" y="0"/>
                  </a:cubicBezTo>
                  <a:close/>
                </a:path>
              </a:pathLst>
            </a:custGeom>
            <a:solidFill>
              <a:srgbClr val="CC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0" name="Freeform 105">
              <a:extLst>
                <a:ext uri="{FF2B5EF4-FFF2-40B4-BE49-F238E27FC236}">
                  <a16:creationId xmlns:a16="http://schemas.microsoft.com/office/drawing/2014/main" id="{FB20C60B-EC0A-4786-87B9-2026EC7D28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5338" y="7864475"/>
              <a:ext cx="233363" cy="190500"/>
            </a:xfrm>
            <a:custGeom>
              <a:avLst/>
              <a:gdLst>
                <a:gd name="T0" fmla="*/ 2 w 81"/>
                <a:gd name="T1" fmla="*/ 12 h 66"/>
                <a:gd name="T2" fmla="*/ 2 w 81"/>
                <a:gd name="T3" fmla="*/ 12 h 66"/>
                <a:gd name="T4" fmla="*/ 4 w 81"/>
                <a:gd name="T5" fmla="*/ 22 h 66"/>
                <a:gd name="T6" fmla="*/ 57 w 81"/>
                <a:gd name="T7" fmla="*/ 63 h 66"/>
                <a:gd name="T8" fmla="*/ 67 w 81"/>
                <a:gd name="T9" fmla="*/ 63 h 66"/>
                <a:gd name="T10" fmla="*/ 76 w 81"/>
                <a:gd name="T11" fmla="*/ 52 h 66"/>
                <a:gd name="T12" fmla="*/ 72 w 81"/>
                <a:gd name="T13" fmla="*/ 31 h 66"/>
                <a:gd name="T14" fmla="*/ 53 w 81"/>
                <a:gd name="T15" fmla="*/ 15 h 66"/>
                <a:gd name="T16" fmla="*/ 2 w 81"/>
                <a:gd name="T17" fmla="*/ 1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66">
                  <a:moveTo>
                    <a:pt x="2" y="12"/>
                  </a:moveTo>
                  <a:cubicBezTo>
                    <a:pt x="2" y="12"/>
                    <a:pt x="2" y="12"/>
                    <a:pt x="2" y="12"/>
                  </a:cubicBezTo>
                  <a:cubicBezTo>
                    <a:pt x="0" y="15"/>
                    <a:pt x="1" y="20"/>
                    <a:pt x="4" y="22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60" y="66"/>
                    <a:pt x="65" y="66"/>
                    <a:pt x="67" y="63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81" y="46"/>
                    <a:pt x="79" y="37"/>
                    <a:pt x="72" y="31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39" y="4"/>
                    <a:pt x="12" y="0"/>
                    <a:pt x="2" y="12"/>
                  </a:cubicBez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1" name="Freeform 106">
              <a:extLst>
                <a:ext uri="{FF2B5EF4-FFF2-40B4-BE49-F238E27FC236}">
                  <a16:creationId xmlns:a16="http://schemas.microsoft.com/office/drawing/2014/main" id="{A67E542D-70C3-45BC-998B-B49A034CA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0913" y="7853362"/>
              <a:ext cx="60325" cy="120650"/>
            </a:xfrm>
            <a:custGeom>
              <a:avLst/>
              <a:gdLst>
                <a:gd name="T0" fmla="*/ 3 w 21"/>
                <a:gd name="T1" fmla="*/ 42 h 42"/>
                <a:gd name="T2" fmla="*/ 21 w 21"/>
                <a:gd name="T3" fmla="*/ 41 h 42"/>
                <a:gd name="T4" fmla="*/ 17 w 21"/>
                <a:gd name="T5" fmla="*/ 4 h 42"/>
                <a:gd name="T6" fmla="*/ 13 w 21"/>
                <a:gd name="T7" fmla="*/ 0 h 42"/>
                <a:gd name="T8" fmla="*/ 3 w 21"/>
                <a:gd name="T9" fmla="*/ 1 h 42"/>
                <a:gd name="T10" fmla="*/ 0 w 21"/>
                <a:gd name="T11" fmla="*/ 6 h 42"/>
                <a:gd name="T12" fmla="*/ 3 w 21"/>
                <a:gd name="T13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2">
                  <a:moveTo>
                    <a:pt x="3" y="42"/>
                  </a:moveTo>
                  <a:cubicBezTo>
                    <a:pt x="21" y="41"/>
                    <a:pt x="21" y="41"/>
                    <a:pt x="21" y="41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1"/>
                    <a:pt x="0" y="3"/>
                    <a:pt x="0" y="6"/>
                  </a:cubicBezTo>
                  <a:lnTo>
                    <a:pt x="3" y="42"/>
                  </a:lnTo>
                  <a:close/>
                </a:path>
              </a:pathLst>
            </a:custGeom>
            <a:solidFill>
              <a:srgbClr val="FCC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42" name="Group 341">
            <a:extLst>
              <a:ext uri="{FF2B5EF4-FFF2-40B4-BE49-F238E27FC236}">
                <a16:creationId xmlns:a16="http://schemas.microsoft.com/office/drawing/2014/main" id="{7F12852D-7053-49C9-992F-FF81D909E736}"/>
              </a:ext>
            </a:extLst>
          </p:cNvPr>
          <p:cNvGrpSpPr/>
          <p:nvPr/>
        </p:nvGrpSpPr>
        <p:grpSpPr>
          <a:xfrm>
            <a:off x="6005377" y="5995352"/>
            <a:ext cx="1724025" cy="3013075"/>
            <a:chOff x="15705138" y="7618412"/>
            <a:chExt cx="1724025" cy="3013075"/>
          </a:xfrm>
        </p:grpSpPr>
        <p:sp>
          <p:nvSpPr>
            <p:cNvPr id="343" name="Freeform 107">
              <a:extLst>
                <a:ext uri="{FF2B5EF4-FFF2-40B4-BE49-F238E27FC236}">
                  <a16:creationId xmlns:a16="http://schemas.microsoft.com/office/drawing/2014/main" id="{1A51975A-74B6-45D7-8110-A3BD4D76A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0888" y="8054975"/>
              <a:ext cx="1125538" cy="1403350"/>
            </a:xfrm>
            <a:custGeom>
              <a:avLst/>
              <a:gdLst>
                <a:gd name="T0" fmla="*/ 309 w 390"/>
                <a:gd name="T1" fmla="*/ 0 h 486"/>
                <a:gd name="T2" fmla="*/ 81 w 390"/>
                <a:gd name="T3" fmla="*/ 0 h 486"/>
                <a:gd name="T4" fmla="*/ 4 w 390"/>
                <a:gd name="T5" fmla="*/ 84 h 486"/>
                <a:gd name="T6" fmla="*/ 40 w 390"/>
                <a:gd name="T7" fmla="*/ 486 h 486"/>
                <a:gd name="T8" fmla="*/ 350 w 390"/>
                <a:gd name="T9" fmla="*/ 486 h 486"/>
                <a:gd name="T10" fmla="*/ 386 w 390"/>
                <a:gd name="T11" fmla="*/ 84 h 486"/>
                <a:gd name="T12" fmla="*/ 309 w 390"/>
                <a:gd name="T13" fmla="*/ 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0" h="486">
                  <a:moveTo>
                    <a:pt x="309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6" y="0"/>
                    <a:pt x="0" y="39"/>
                    <a:pt x="4" y="84"/>
                  </a:cubicBezTo>
                  <a:cubicBezTo>
                    <a:pt x="40" y="486"/>
                    <a:pt x="40" y="486"/>
                    <a:pt x="40" y="486"/>
                  </a:cubicBezTo>
                  <a:cubicBezTo>
                    <a:pt x="350" y="486"/>
                    <a:pt x="350" y="486"/>
                    <a:pt x="350" y="486"/>
                  </a:cubicBezTo>
                  <a:cubicBezTo>
                    <a:pt x="386" y="84"/>
                    <a:pt x="386" y="84"/>
                    <a:pt x="386" y="84"/>
                  </a:cubicBezTo>
                  <a:cubicBezTo>
                    <a:pt x="390" y="39"/>
                    <a:pt x="354" y="0"/>
                    <a:pt x="309" y="0"/>
                  </a:cubicBezTo>
                  <a:close/>
                </a:path>
              </a:pathLst>
            </a:custGeom>
            <a:solidFill>
              <a:srgbClr val="4C3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4" name="Freeform 108">
              <a:extLst>
                <a:ext uri="{FF2B5EF4-FFF2-40B4-BE49-F238E27FC236}">
                  <a16:creationId xmlns:a16="http://schemas.microsoft.com/office/drawing/2014/main" id="{C2993C14-86E6-4CF7-ABF5-C38000CB8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51238" y="9190037"/>
              <a:ext cx="779463" cy="303213"/>
            </a:xfrm>
            <a:custGeom>
              <a:avLst/>
              <a:gdLst>
                <a:gd name="T0" fmla="*/ 67 w 270"/>
                <a:gd name="T1" fmla="*/ 105 h 105"/>
                <a:gd name="T2" fmla="*/ 114 w 270"/>
                <a:gd name="T3" fmla="*/ 90 h 105"/>
                <a:gd name="T4" fmla="*/ 270 w 270"/>
                <a:gd name="T5" fmla="*/ 64 h 105"/>
                <a:gd name="T6" fmla="*/ 240 w 270"/>
                <a:gd name="T7" fmla="*/ 4 h 105"/>
                <a:gd name="T8" fmla="*/ 27 w 270"/>
                <a:gd name="T9" fmla="*/ 4 h 105"/>
                <a:gd name="T10" fmla="*/ 0 w 270"/>
                <a:gd name="T11" fmla="*/ 0 h 105"/>
                <a:gd name="T12" fmla="*/ 7 w 270"/>
                <a:gd name="T13" fmla="*/ 39 h 105"/>
                <a:gd name="T14" fmla="*/ 67 w 270"/>
                <a:gd name="T1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0" h="105">
                  <a:moveTo>
                    <a:pt x="67" y="105"/>
                  </a:moveTo>
                  <a:cubicBezTo>
                    <a:pt x="114" y="90"/>
                    <a:pt x="114" y="90"/>
                    <a:pt x="114" y="90"/>
                  </a:cubicBezTo>
                  <a:cubicBezTo>
                    <a:pt x="162" y="102"/>
                    <a:pt x="215" y="89"/>
                    <a:pt x="270" y="64"/>
                  </a:cubicBezTo>
                  <a:cubicBezTo>
                    <a:pt x="240" y="4"/>
                    <a:pt x="240" y="4"/>
                    <a:pt x="240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39"/>
                    <a:pt x="7" y="39"/>
                    <a:pt x="7" y="39"/>
                  </a:cubicBezTo>
                  <a:lnTo>
                    <a:pt x="67" y="105"/>
                  </a:lnTo>
                  <a:close/>
                </a:path>
              </a:pathLst>
            </a:custGeom>
            <a:solidFill>
              <a:srgbClr val="EA5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5" name="Freeform 109">
              <a:extLst>
                <a:ext uri="{FF2B5EF4-FFF2-40B4-BE49-F238E27FC236}">
                  <a16:creationId xmlns:a16="http://schemas.microsoft.com/office/drawing/2014/main" id="{407911B3-7C29-420D-B7BE-B0269A94C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3588" y="8097837"/>
              <a:ext cx="1133475" cy="1133475"/>
            </a:xfrm>
            <a:custGeom>
              <a:avLst/>
              <a:gdLst>
                <a:gd name="T0" fmla="*/ 382 w 393"/>
                <a:gd name="T1" fmla="*/ 109 h 392"/>
                <a:gd name="T2" fmla="*/ 351 w 393"/>
                <a:gd name="T3" fmla="*/ 222 h 392"/>
                <a:gd name="T4" fmla="*/ 338 w 393"/>
                <a:gd name="T5" fmla="*/ 256 h 392"/>
                <a:gd name="T6" fmla="*/ 302 w 393"/>
                <a:gd name="T7" fmla="*/ 378 h 392"/>
                <a:gd name="T8" fmla="*/ 86 w 393"/>
                <a:gd name="T9" fmla="*/ 378 h 392"/>
                <a:gd name="T10" fmla="*/ 54 w 393"/>
                <a:gd name="T11" fmla="*/ 257 h 392"/>
                <a:gd name="T12" fmla="*/ 40 w 393"/>
                <a:gd name="T13" fmla="*/ 219 h 392"/>
                <a:gd name="T14" fmla="*/ 9 w 393"/>
                <a:gd name="T15" fmla="*/ 106 h 392"/>
                <a:gd name="T16" fmla="*/ 4 w 393"/>
                <a:gd name="T17" fmla="*/ 20 h 392"/>
                <a:gd name="T18" fmla="*/ 384 w 393"/>
                <a:gd name="T19" fmla="*/ 22 h 392"/>
                <a:gd name="T20" fmla="*/ 382 w 393"/>
                <a:gd name="T21" fmla="*/ 109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3" h="392">
                  <a:moveTo>
                    <a:pt x="382" y="109"/>
                  </a:moveTo>
                  <a:cubicBezTo>
                    <a:pt x="374" y="141"/>
                    <a:pt x="361" y="177"/>
                    <a:pt x="351" y="222"/>
                  </a:cubicBezTo>
                  <a:cubicBezTo>
                    <a:pt x="348" y="233"/>
                    <a:pt x="344" y="244"/>
                    <a:pt x="338" y="256"/>
                  </a:cubicBezTo>
                  <a:cubicBezTo>
                    <a:pt x="323" y="292"/>
                    <a:pt x="303" y="332"/>
                    <a:pt x="302" y="378"/>
                  </a:cubicBezTo>
                  <a:cubicBezTo>
                    <a:pt x="227" y="392"/>
                    <a:pt x="155" y="392"/>
                    <a:pt x="86" y="378"/>
                  </a:cubicBezTo>
                  <a:cubicBezTo>
                    <a:pt x="89" y="334"/>
                    <a:pt x="69" y="294"/>
                    <a:pt x="54" y="257"/>
                  </a:cubicBezTo>
                  <a:cubicBezTo>
                    <a:pt x="49" y="244"/>
                    <a:pt x="44" y="231"/>
                    <a:pt x="40" y="219"/>
                  </a:cubicBezTo>
                  <a:cubicBezTo>
                    <a:pt x="30" y="179"/>
                    <a:pt x="17" y="142"/>
                    <a:pt x="9" y="106"/>
                  </a:cubicBezTo>
                  <a:cubicBezTo>
                    <a:pt x="3" y="77"/>
                    <a:pt x="0" y="49"/>
                    <a:pt x="4" y="20"/>
                  </a:cubicBezTo>
                  <a:cubicBezTo>
                    <a:pt x="39" y="4"/>
                    <a:pt x="305" y="0"/>
                    <a:pt x="384" y="22"/>
                  </a:cubicBezTo>
                  <a:cubicBezTo>
                    <a:pt x="393" y="48"/>
                    <a:pt x="390" y="76"/>
                    <a:pt x="382" y="109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6" name="Freeform 110">
              <a:extLst>
                <a:ext uri="{FF2B5EF4-FFF2-40B4-BE49-F238E27FC236}">
                  <a16:creationId xmlns:a16="http://schemas.microsoft.com/office/drawing/2014/main" id="{07AF6D70-E9E1-4EDD-A862-A22ECD643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0025" y="8340725"/>
              <a:ext cx="395288" cy="496888"/>
            </a:xfrm>
            <a:custGeom>
              <a:avLst/>
              <a:gdLst>
                <a:gd name="T0" fmla="*/ 137 w 137"/>
                <a:gd name="T1" fmla="*/ 25 h 172"/>
                <a:gd name="T2" fmla="*/ 106 w 137"/>
                <a:gd name="T3" fmla="*/ 138 h 172"/>
                <a:gd name="T4" fmla="*/ 93 w 137"/>
                <a:gd name="T5" fmla="*/ 172 h 172"/>
                <a:gd name="T6" fmla="*/ 0 w 137"/>
                <a:gd name="T7" fmla="*/ 91 h 172"/>
                <a:gd name="T8" fmla="*/ 11 w 137"/>
                <a:gd name="T9" fmla="*/ 58 h 172"/>
                <a:gd name="T10" fmla="*/ 114 w 137"/>
                <a:gd name="T11" fmla="*/ 71 h 172"/>
                <a:gd name="T12" fmla="*/ 100 w 137"/>
                <a:gd name="T13" fmla="*/ 22 h 172"/>
                <a:gd name="T14" fmla="*/ 111 w 137"/>
                <a:gd name="T15" fmla="*/ 0 h 172"/>
                <a:gd name="T16" fmla="*/ 137 w 137"/>
                <a:gd name="T17" fmla="*/ 25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172">
                  <a:moveTo>
                    <a:pt x="137" y="25"/>
                  </a:moveTo>
                  <a:cubicBezTo>
                    <a:pt x="129" y="57"/>
                    <a:pt x="116" y="93"/>
                    <a:pt x="106" y="138"/>
                  </a:cubicBezTo>
                  <a:cubicBezTo>
                    <a:pt x="103" y="149"/>
                    <a:pt x="99" y="160"/>
                    <a:pt x="93" y="172"/>
                  </a:cubicBezTo>
                  <a:cubicBezTo>
                    <a:pt x="56" y="150"/>
                    <a:pt x="0" y="91"/>
                    <a:pt x="0" y="91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14" y="71"/>
                    <a:pt x="114" y="71"/>
                    <a:pt x="114" y="71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11" y="0"/>
                    <a:pt x="111" y="0"/>
                    <a:pt x="111" y="0"/>
                  </a:cubicBezTo>
                  <a:lnTo>
                    <a:pt x="137" y="25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7" name="Freeform 111">
              <a:extLst>
                <a:ext uri="{FF2B5EF4-FFF2-40B4-BE49-F238E27FC236}">
                  <a16:creationId xmlns:a16="http://schemas.microsoft.com/office/drawing/2014/main" id="{704AB3D5-5D9A-4D16-95DF-47FE6646D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28988" y="8335962"/>
              <a:ext cx="392113" cy="504825"/>
            </a:xfrm>
            <a:custGeom>
              <a:avLst/>
              <a:gdLst>
                <a:gd name="T0" fmla="*/ 136 w 136"/>
                <a:gd name="T1" fmla="*/ 90 h 175"/>
                <a:gd name="T2" fmla="*/ 45 w 136"/>
                <a:gd name="T3" fmla="*/ 175 h 175"/>
                <a:gd name="T4" fmla="*/ 31 w 136"/>
                <a:gd name="T5" fmla="*/ 137 h 175"/>
                <a:gd name="T6" fmla="*/ 0 w 136"/>
                <a:gd name="T7" fmla="*/ 24 h 175"/>
                <a:gd name="T8" fmla="*/ 25 w 136"/>
                <a:gd name="T9" fmla="*/ 0 h 175"/>
                <a:gd name="T10" fmla="*/ 37 w 136"/>
                <a:gd name="T11" fmla="*/ 22 h 175"/>
                <a:gd name="T12" fmla="*/ 23 w 136"/>
                <a:gd name="T13" fmla="*/ 71 h 175"/>
                <a:gd name="T14" fmla="*/ 126 w 136"/>
                <a:gd name="T15" fmla="*/ 58 h 175"/>
                <a:gd name="T16" fmla="*/ 136 w 136"/>
                <a:gd name="T17" fmla="*/ 9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6" h="175">
                  <a:moveTo>
                    <a:pt x="136" y="90"/>
                  </a:moveTo>
                  <a:cubicBezTo>
                    <a:pt x="136" y="90"/>
                    <a:pt x="84" y="152"/>
                    <a:pt x="45" y="175"/>
                  </a:cubicBezTo>
                  <a:cubicBezTo>
                    <a:pt x="40" y="162"/>
                    <a:pt x="35" y="149"/>
                    <a:pt x="31" y="137"/>
                  </a:cubicBezTo>
                  <a:cubicBezTo>
                    <a:pt x="21" y="97"/>
                    <a:pt x="8" y="60"/>
                    <a:pt x="0" y="2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126" y="58"/>
                    <a:pt x="126" y="58"/>
                    <a:pt x="126" y="58"/>
                  </a:cubicBezTo>
                  <a:lnTo>
                    <a:pt x="136" y="90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8" name="Freeform 112">
              <a:extLst>
                <a:ext uri="{FF2B5EF4-FFF2-40B4-BE49-F238E27FC236}">
                  <a16:creationId xmlns:a16="http://schemas.microsoft.com/office/drawing/2014/main" id="{FC1AF45A-C210-4E5F-B42B-687E3054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700" y="9259887"/>
              <a:ext cx="130175" cy="74613"/>
            </a:xfrm>
            <a:custGeom>
              <a:avLst/>
              <a:gdLst>
                <a:gd name="T0" fmla="*/ 4 w 82"/>
                <a:gd name="T1" fmla="*/ 0 h 47"/>
                <a:gd name="T2" fmla="*/ 82 w 82"/>
                <a:gd name="T3" fmla="*/ 0 h 47"/>
                <a:gd name="T4" fmla="*/ 82 w 82"/>
                <a:gd name="T5" fmla="*/ 43 h 47"/>
                <a:gd name="T6" fmla="*/ 0 w 82"/>
                <a:gd name="T7" fmla="*/ 47 h 47"/>
                <a:gd name="T8" fmla="*/ 4 w 82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7">
                  <a:moveTo>
                    <a:pt x="4" y="0"/>
                  </a:moveTo>
                  <a:lnTo>
                    <a:pt x="82" y="0"/>
                  </a:lnTo>
                  <a:lnTo>
                    <a:pt x="82" y="43"/>
                  </a:lnTo>
                  <a:lnTo>
                    <a:pt x="0" y="4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191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49" name="Freeform 113">
              <a:extLst>
                <a:ext uri="{FF2B5EF4-FFF2-40B4-BE49-F238E27FC236}">
                  <a16:creationId xmlns:a16="http://schemas.microsoft.com/office/drawing/2014/main" id="{F262F165-7F56-47DA-9B9C-C41565BA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7238" y="9080500"/>
              <a:ext cx="1125538" cy="296863"/>
            </a:xfrm>
            <a:custGeom>
              <a:avLst/>
              <a:gdLst>
                <a:gd name="T0" fmla="*/ 3 w 390"/>
                <a:gd name="T1" fmla="*/ 92 h 103"/>
                <a:gd name="T2" fmla="*/ 0 w 390"/>
                <a:gd name="T3" fmla="*/ 58 h 103"/>
                <a:gd name="T4" fmla="*/ 345 w 390"/>
                <a:gd name="T5" fmla="*/ 2 h 103"/>
                <a:gd name="T6" fmla="*/ 375 w 390"/>
                <a:gd name="T7" fmla="*/ 16 h 103"/>
                <a:gd name="T8" fmla="*/ 379 w 390"/>
                <a:gd name="T9" fmla="*/ 83 h 103"/>
                <a:gd name="T10" fmla="*/ 350 w 390"/>
                <a:gd name="T11" fmla="*/ 103 h 103"/>
                <a:gd name="T12" fmla="*/ 302 w 390"/>
                <a:gd name="T13" fmla="*/ 100 h 103"/>
                <a:gd name="T14" fmla="*/ 3 w 390"/>
                <a:gd name="T15" fmla="*/ 9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0" h="103">
                  <a:moveTo>
                    <a:pt x="3" y="92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123" y="53"/>
                    <a:pt x="277" y="15"/>
                    <a:pt x="345" y="2"/>
                  </a:cubicBezTo>
                  <a:cubicBezTo>
                    <a:pt x="356" y="0"/>
                    <a:pt x="368" y="6"/>
                    <a:pt x="375" y="16"/>
                  </a:cubicBezTo>
                  <a:cubicBezTo>
                    <a:pt x="390" y="37"/>
                    <a:pt x="390" y="60"/>
                    <a:pt x="379" y="83"/>
                  </a:cubicBezTo>
                  <a:cubicBezTo>
                    <a:pt x="374" y="95"/>
                    <a:pt x="362" y="103"/>
                    <a:pt x="350" y="103"/>
                  </a:cubicBezTo>
                  <a:cubicBezTo>
                    <a:pt x="335" y="102"/>
                    <a:pt x="319" y="101"/>
                    <a:pt x="302" y="100"/>
                  </a:cubicBezTo>
                  <a:cubicBezTo>
                    <a:pt x="225" y="96"/>
                    <a:pt x="121" y="87"/>
                    <a:pt x="3" y="92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0" name="Freeform 114">
              <a:extLst>
                <a:ext uri="{FF2B5EF4-FFF2-40B4-BE49-F238E27FC236}">
                  <a16:creationId xmlns:a16="http://schemas.microsoft.com/office/drawing/2014/main" id="{CB4F9D38-E387-4DD4-9166-1596D2F5F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3238" y="9199562"/>
              <a:ext cx="165100" cy="209550"/>
            </a:xfrm>
            <a:custGeom>
              <a:avLst/>
              <a:gdLst>
                <a:gd name="T0" fmla="*/ 57 w 57"/>
                <a:gd name="T1" fmla="*/ 52 h 73"/>
                <a:gd name="T2" fmla="*/ 29 w 57"/>
                <a:gd name="T3" fmla="*/ 73 h 73"/>
                <a:gd name="T4" fmla="*/ 8 w 57"/>
                <a:gd name="T5" fmla="*/ 73 h 73"/>
                <a:gd name="T6" fmla="*/ 4 w 57"/>
                <a:gd name="T7" fmla="*/ 0 h 73"/>
                <a:gd name="T8" fmla="*/ 27 w 57"/>
                <a:gd name="T9" fmla="*/ 0 h 73"/>
                <a:gd name="T10" fmla="*/ 57 w 57"/>
                <a:gd name="T11" fmla="*/ 16 h 73"/>
                <a:gd name="T12" fmla="*/ 57 w 57"/>
                <a:gd name="T13" fmla="*/ 5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73">
                  <a:moveTo>
                    <a:pt x="57" y="52"/>
                  </a:moveTo>
                  <a:cubicBezTo>
                    <a:pt x="29" y="73"/>
                    <a:pt x="29" y="73"/>
                    <a:pt x="2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2" y="48"/>
                    <a:pt x="0" y="23"/>
                    <a:pt x="4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2" y="27"/>
                    <a:pt x="54" y="40"/>
                    <a:pt x="57" y="52"/>
                  </a:cubicBez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1" name="Freeform 115">
              <a:extLst>
                <a:ext uri="{FF2B5EF4-FFF2-40B4-BE49-F238E27FC236}">
                  <a16:creationId xmlns:a16="http://schemas.microsoft.com/office/drawing/2014/main" id="{5F7FABC9-E0D9-4F55-87A1-5C3E03380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92450" y="9199562"/>
              <a:ext cx="115888" cy="209550"/>
            </a:xfrm>
            <a:custGeom>
              <a:avLst/>
              <a:gdLst>
                <a:gd name="T0" fmla="*/ 40 w 40"/>
                <a:gd name="T1" fmla="*/ 52 h 73"/>
                <a:gd name="T2" fmla="*/ 12 w 40"/>
                <a:gd name="T3" fmla="*/ 73 h 73"/>
                <a:gd name="T4" fmla="*/ 10 w 40"/>
                <a:gd name="T5" fmla="*/ 0 h 73"/>
                <a:gd name="T6" fmla="*/ 40 w 40"/>
                <a:gd name="T7" fmla="*/ 16 h 73"/>
                <a:gd name="T8" fmla="*/ 40 w 40"/>
                <a:gd name="T9" fmla="*/ 5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3">
                  <a:moveTo>
                    <a:pt x="40" y="52"/>
                  </a:moveTo>
                  <a:cubicBezTo>
                    <a:pt x="12" y="73"/>
                    <a:pt x="12" y="73"/>
                    <a:pt x="12" y="73"/>
                  </a:cubicBezTo>
                  <a:cubicBezTo>
                    <a:pt x="0" y="34"/>
                    <a:pt x="10" y="0"/>
                    <a:pt x="10" y="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5" y="27"/>
                    <a:pt x="37" y="40"/>
                    <a:pt x="40" y="52"/>
                  </a:cubicBezTo>
                  <a:close/>
                </a:path>
              </a:pathLst>
            </a:custGeom>
            <a:solidFill>
              <a:srgbClr val="243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2" name="Freeform 116">
              <a:extLst>
                <a:ext uri="{FF2B5EF4-FFF2-40B4-BE49-F238E27FC236}">
                  <a16:creationId xmlns:a16="http://schemas.microsoft.com/office/drawing/2014/main" id="{F0031BD0-3828-4AC3-9EF4-6970C922A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76663" y="8002587"/>
              <a:ext cx="163513" cy="193675"/>
            </a:xfrm>
            <a:custGeom>
              <a:avLst/>
              <a:gdLst>
                <a:gd name="T0" fmla="*/ 57 w 57"/>
                <a:gd name="T1" fmla="*/ 0 h 67"/>
                <a:gd name="T2" fmla="*/ 56 w 57"/>
                <a:gd name="T3" fmla="*/ 18 h 67"/>
                <a:gd name="T4" fmla="*/ 56 w 57"/>
                <a:gd name="T5" fmla="*/ 24 h 67"/>
                <a:gd name="T6" fmla="*/ 55 w 57"/>
                <a:gd name="T7" fmla="*/ 49 h 67"/>
                <a:gd name="T8" fmla="*/ 52 w 57"/>
                <a:gd name="T9" fmla="*/ 55 h 67"/>
                <a:gd name="T10" fmla="*/ 5 w 57"/>
                <a:gd name="T11" fmla="*/ 54 h 67"/>
                <a:gd name="T12" fmla="*/ 2 w 57"/>
                <a:gd name="T13" fmla="*/ 49 h 67"/>
                <a:gd name="T14" fmla="*/ 1 w 57"/>
                <a:gd name="T15" fmla="*/ 28 h 67"/>
                <a:gd name="T16" fmla="*/ 1 w 57"/>
                <a:gd name="T17" fmla="*/ 22 h 67"/>
                <a:gd name="T18" fmla="*/ 0 w 57"/>
                <a:gd name="T19" fmla="*/ 4 h 67"/>
                <a:gd name="T20" fmla="*/ 57 w 57"/>
                <a:gd name="T2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67">
                  <a:moveTo>
                    <a:pt x="57" y="0"/>
                  </a:moveTo>
                  <a:cubicBezTo>
                    <a:pt x="56" y="18"/>
                    <a:pt x="56" y="18"/>
                    <a:pt x="56" y="18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5" y="51"/>
                    <a:pt x="53" y="53"/>
                    <a:pt x="52" y="55"/>
                  </a:cubicBezTo>
                  <a:cubicBezTo>
                    <a:pt x="35" y="67"/>
                    <a:pt x="20" y="66"/>
                    <a:pt x="5" y="54"/>
                  </a:cubicBezTo>
                  <a:cubicBezTo>
                    <a:pt x="4" y="53"/>
                    <a:pt x="3" y="51"/>
                    <a:pt x="2" y="49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3" name="Freeform 117">
              <a:extLst>
                <a:ext uri="{FF2B5EF4-FFF2-40B4-BE49-F238E27FC236}">
                  <a16:creationId xmlns:a16="http://schemas.microsoft.com/office/drawing/2014/main" id="{41BDC6D7-35DA-4560-8201-1A209FC4C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13163" y="7708900"/>
              <a:ext cx="296863" cy="369888"/>
            </a:xfrm>
            <a:custGeom>
              <a:avLst/>
              <a:gdLst>
                <a:gd name="T0" fmla="*/ 42 w 103"/>
                <a:gd name="T1" fmla="*/ 126 h 128"/>
                <a:gd name="T2" fmla="*/ 24 w 103"/>
                <a:gd name="T3" fmla="*/ 115 h 128"/>
                <a:gd name="T4" fmla="*/ 4 w 103"/>
                <a:gd name="T5" fmla="*/ 65 h 128"/>
                <a:gd name="T6" fmla="*/ 2 w 103"/>
                <a:gd name="T7" fmla="*/ 26 h 128"/>
                <a:gd name="T8" fmla="*/ 35 w 103"/>
                <a:gd name="T9" fmla="*/ 0 h 128"/>
                <a:gd name="T10" fmla="*/ 79 w 103"/>
                <a:gd name="T11" fmla="*/ 0 h 128"/>
                <a:gd name="T12" fmla="*/ 98 w 103"/>
                <a:gd name="T13" fmla="*/ 56 h 128"/>
                <a:gd name="T14" fmla="*/ 97 w 103"/>
                <a:gd name="T15" fmla="*/ 60 h 128"/>
                <a:gd name="T16" fmla="*/ 75 w 103"/>
                <a:gd name="T17" fmla="*/ 111 h 128"/>
                <a:gd name="T18" fmla="*/ 42 w 103"/>
                <a:gd name="T19" fmla="*/ 126 h 128"/>
                <a:gd name="T20" fmla="*/ 42 w 103"/>
                <a:gd name="T21" fmla="*/ 12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28">
                  <a:moveTo>
                    <a:pt x="42" y="126"/>
                  </a:moveTo>
                  <a:cubicBezTo>
                    <a:pt x="35" y="124"/>
                    <a:pt x="29" y="120"/>
                    <a:pt x="24" y="115"/>
                  </a:cubicBezTo>
                  <a:cubicBezTo>
                    <a:pt x="14" y="102"/>
                    <a:pt x="7" y="85"/>
                    <a:pt x="4" y="65"/>
                  </a:cubicBezTo>
                  <a:cubicBezTo>
                    <a:pt x="1" y="49"/>
                    <a:pt x="0" y="36"/>
                    <a:pt x="2" y="26"/>
                  </a:cubicBezTo>
                  <a:cubicBezTo>
                    <a:pt x="5" y="11"/>
                    <a:pt x="19" y="0"/>
                    <a:pt x="35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00" y="5"/>
                    <a:pt x="103" y="25"/>
                    <a:pt x="98" y="56"/>
                  </a:cubicBezTo>
                  <a:cubicBezTo>
                    <a:pt x="97" y="58"/>
                    <a:pt x="97" y="59"/>
                    <a:pt x="97" y="60"/>
                  </a:cubicBezTo>
                  <a:cubicBezTo>
                    <a:pt x="90" y="83"/>
                    <a:pt x="83" y="100"/>
                    <a:pt x="75" y="111"/>
                  </a:cubicBezTo>
                  <a:cubicBezTo>
                    <a:pt x="68" y="122"/>
                    <a:pt x="55" y="128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4" name="Freeform 118">
              <a:extLst>
                <a:ext uri="{FF2B5EF4-FFF2-40B4-BE49-F238E27FC236}">
                  <a16:creationId xmlns:a16="http://schemas.microsoft.com/office/drawing/2014/main" id="{14059EF7-6B36-4F88-B1D7-1B9CE62C0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79838" y="8054975"/>
              <a:ext cx="158750" cy="73025"/>
            </a:xfrm>
            <a:custGeom>
              <a:avLst/>
              <a:gdLst>
                <a:gd name="T0" fmla="*/ 55 w 55"/>
                <a:gd name="T1" fmla="*/ 0 h 25"/>
                <a:gd name="T2" fmla="*/ 55 w 55"/>
                <a:gd name="T3" fmla="*/ 6 h 25"/>
                <a:gd name="T4" fmla="*/ 28 w 55"/>
                <a:gd name="T5" fmla="*/ 25 h 25"/>
                <a:gd name="T6" fmla="*/ 0 w 55"/>
                <a:gd name="T7" fmla="*/ 10 h 25"/>
                <a:gd name="T8" fmla="*/ 0 w 55"/>
                <a:gd name="T9" fmla="*/ 4 h 25"/>
                <a:gd name="T10" fmla="*/ 55 w 55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25">
                  <a:moveTo>
                    <a:pt x="55" y="0"/>
                  </a:moveTo>
                  <a:cubicBezTo>
                    <a:pt x="55" y="6"/>
                    <a:pt x="55" y="6"/>
                    <a:pt x="55" y="6"/>
                  </a:cubicBezTo>
                  <a:cubicBezTo>
                    <a:pt x="50" y="14"/>
                    <a:pt x="42" y="25"/>
                    <a:pt x="28" y="25"/>
                  </a:cubicBezTo>
                  <a:cubicBezTo>
                    <a:pt x="14" y="25"/>
                    <a:pt x="5" y="15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D68C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5" name="Freeform 119">
              <a:extLst>
                <a:ext uri="{FF2B5EF4-FFF2-40B4-BE49-F238E27FC236}">
                  <a16:creationId xmlns:a16="http://schemas.microsoft.com/office/drawing/2014/main" id="{8064A57C-B55E-4B3D-9967-A9B6D288D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95700" y="7618412"/>
              <a:ext cx="325438" cy="309563"/>
            </a:xfrm>
            <a:custGeom>
              <a:avLst/>
              <a:gdLst>
                <a:gd name="T0" fmla="*/ 9 w 113"/>
                <a:gd name="T1" fmla="*/ 21 h 107"/>
                <a:gd name="T2" fmla="*/ 2 w 113"/>
                <a:gd name="T3" fmla="*/ 65 h 107"/>
                <a:gd name="T4" fmla="*/ 4 w 113"/>
                <a:gd name="T5" fmla="*/ 87 h 107"/>
                <a:gd name="T6" fmla="*/ 12 w 113"/>
                <a:gd name="T7" fmla="*/ 107 h 107"/>
                <a:gd name="T8" fmla="*/ 14 w 113"/>
                <a:gd name="T9" fmla="*/ 78 h 107"/>
                <a:gd name="T10" fmla="*/ 24 w 113"/>
                <a:gd name="T11" fmla="*/ 65 h 107"/>
                <a:gd name="T12" fmla="*/ 88 w 113"/>
                <a:gd name="T13" fmla="*/ 64 h 107"/>
                <a:gd name="T14" fmla="*/ 95 w 113"/>
                <a:gd name="T15" fmla="*/ 74 h 107"/>
                <a:gd name="T16" fmla="*/ 99 w 113"/>
                <a:gd name="T17" fmla="*/ 103 h 107"/>
                <a:gd name="T18" fmla="*/ 106 w 113"/>
                <a:gd name="T19" fmla="*/ 91 h 107"/>
                <a:gd name="T20" fmla="*/ 109 w 113"/>
                <a:gd name="T21" fmla="*/ 73 h 107"/>
                <a:gd name="T22" fmla="*/ 111 w 113"/>
                <a:gd name="T23" fmla="*/ 35 h 107"/>
                <a:gd name="T24" fmla="*/ 108 w 113"/>
                <a:gd name="T25" fmla="*/ 16 h 107"/>
                <a:gd name="T26" fmla="*/ 60 w 113"/>
                <a:gd name="T27" fmla="*/ 6 h 107"/>
                <a:gd name="T28" fmla="*/ 28 w 113"/>
                <a:gd name="T29" fmla="*/ 10 h 107"/>
                <a:gd name="T30" fmla="*/ 9 w 113"/>
                <a:gd name="T31" fmla="*/ 2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" h="107">
                  <a:moveTo>
                    <a:pt x="9" y="21"/>
                  </a:moveTo>
                  <a:cubicBezTo>
                    <a:pt x="1" y="35"/>
                    <a:pt x="0" y="50"/>
                    <a:pt x="2" y="65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13" y="98"/>
                    <a:pt x="15" y="89"/>
                    <a:pt x="14" y="78"/>
                  </a:cubicBezTo>
                  <a:cubicBezTo>
                    <a:pt x="19" y="75"/>
                    <a:pt x="23" y="71"/>
                    <a:pt x="24" y="65"/>
                  </a:cubicBezTo>
                  <a:cubicBezTo>
                    <a:pt x="43" y="67"/>
                    <a:pt x="65" y="66"/>
                    <a:pt x="88" y="64"/>
                  </a:cubicBezTo>
                  <a:cubicBezTo>
                    <a:pt x="88" y="69"/>
                    <a:pt x="90" y="73"/>
                    <a:pt x="95" y="74"/>
                  </a:cubicBezTo>
                  <a:cubicBezTo>
                    <a:pt x="94" y="85"/>
                    <a:pt x="96" y="94"/>
                    <a:pt x="99" y="103"/>
                  </a:cubicBezTo>
                  <a:cubicBezTo>
                    <a:pt x="106" y="91"/>
                    <a:pt x="106" y="91"/>
                    <a:pt x="106" y="91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12" y="60"/>
                    <a:pt x="113" y="48"/>
                    <a:pt x="111" y="35"/>
                  </a:cubicBezTo>
                  <a:cubicBezTo>
                    <a:pt x="113" y="28"/>
                    <a:pt x="112" y="22"/>
                    <a:pt x="108" y="16"/>
                  </a:cubicBezTo>
                  <a:cubicBezTo>
                    <a:pt x="93" y="7"/>
                    <a:pt x="77" y="0"/>
                    <a:pt x="60" y="6"/>
                  </a:cubicBezTo>
                  <a:cubicBezTo>
                    <a:pt x="48" y="1"/>
                    <a:pt x="36" y="0"/>
                    <a:pt x="28" y="10"/>
                  </a:cubicBezTo>
                  <a:cubicBezTo>
                    <a:pt x="20" y="12"/>
                    <a:pt x="14" y="15"/>
                    <a:pt x="9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6" name="Freeform 120">
              <a:extLst>
                <a:ext uri="{FF2B5EF4-FFF2-40B4-BE49-F238E27FC236}">
                  <a16:creationId xmlns:a16="http://schemas.microsoft.com/office/drawing/2014/main" id="{6BEFED86-1608-49B7-97A2-75DF79DC9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7450" y="7905750"/>
              <a:ext cx="261938" cy="192088"/>
            </a:xfrm>
            <a:custGeom>
              <a:avLst/>
              <a:gdLst>
                <a:gd name="T0" fmla="*/ 1 w 91"/>
                <a:gd name="T1" fmla="*/ 8 h 67"/>
                <a:gd name="T2" fmla="*/ 25 w 91"/>
                <a:gd name="T3" fmla="*/ 21 h 67"/>
                <a:gd name="T4" fmla="*/ 59 w 91"/>
                <a:gd name="T5" fmla="*/ 21 h 67"/>
                <a:gd name="T6" fmla="*/ 86 w 91"/>
                <a:gd name="T7" fmla="*/ 0 h 67"/>
                <a:gd name="T8" fmla="*/ 91 w 91"/>
                <a:gd name="T9" fmla="*/ 10 h 67"/>
                <a:gd name="T10" fmla="*/ 80 w 91"/>
                <a:gd name="T11" fmla="*/ 48 h 67"/>
                <a:gd name="T12" fmla="*/ 77 w 91"/>
                <a:gd name="T13" fmla="*/ 52 h 67"/>
                <a:gd name="T14" fmla="*/ 56 w 91"/>
                <a:gd name="T15" fmla="*/ 66 h 67"/>
                <a:gd name="T16" fmla="*/ 32 w 91"/>
                <a:gd name="T17" fmla="*/ 64 h 67"/>
                <a:gd name="T18" fmla="*/ 11 w 91"/>
                <a:gd name="T19" fmla="*/ 53 h 67"/>
                <a:gd name="T20" fmla="*/ 2 w 91"/>
                <a:gd name="T21" fmla="*/ 37 h 67"/>
                <a:gd name="T22" fmla="*/ 1 w 91"/>
                <a:gd name="T23" fmla="*/ 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67">
                  <a:moveTo>
                    <a:pt x="1" y="8"/>
                  </a:moveTo>
                  <a:cubicBezTo>
                    <a:pt x="6" y="14"/>
                    <a:pt x="14" y="18"/>
                    <a:pt x="25" y="21"/>
                  </a:cubicBezTo>
                  <a:cubicBezTo>
                    <a:pt x="37" y="20"/>
                    <a:pt x="48" y="19"/>
                    <a:pt x="59" y="21"/>
                  </a:cubicBezTo>
                  <a:cubicBezTo>
                    <a:pt x="69" y="17"/>
                    <a:pt x="78" y="9"/>
                    <a:pt x="86" y="0"/>
                  </a:cubicBezTo>
                  <a:cubicBezTo>
                    <a:pt x="89" y="3"/>
                    <a:pt x="91" y="6"/>
                    <a:pt x="91" y="10"/>
                  </a:cubicBezTo>
                  <a:cubicBezTo>
                    <a:pt x="89" y="25"/>
                    <a:pt x="85" y="37"/>
                    <a:pt x="80" y="48"/>
                  </a:cubicBezTo>
                  <a:cubicBezTo>
                    <a:pt x="79" y="50"/>
                    <a:pt x="78" y="51"/>
                    <a:pt x="77" y="52"/>
                  </a:cubicBezTo>
                  <a:cubicBezTo>
                    <a:pt x="71" y="58"/>
                    <a:pt x="64" y="63"/>
                    <a:pt x="56" y="66"/>
                  </a:cubicBezTo>
                  <a:cubicBezTo>
                    <a:pt x="46" y="67"/>
                    <a:pt x="38" y="67"/>
                    <a:pt x="32" y="64"/>
                  </a:cubicBezTo>
                  <a:cubicBezTo>
                    <a:pt x="23" y="61"/>
                    <a:pt x="16" y="58"/>
                    <a:pt x="11" y="53"/>
                  </a:cubicBezTo>
                  <a:cubicBezTo>
                    <a:pt x="7" y="48"/>
                    <a:pt x="4" y="43"/>
                    <a:pt x="2" y="37"/>
                  </a:cubicBezTo>
                  <a:cubicBezTo>
                    <a:pt x="1" y="28"/>
                    <a:pt x="0" y="18"/>
                    <a:pt x="1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7" name="Oval 121">
              <a:extLst>
                <a:ext uri="{FF2B5EF4-FFF2-40B4-BE49-F238E27FC236}">
                  <a16:creationId xmlns:a16="http://schemas.microsoft.com/office/drawing/2014/main" id="{59844E61-FBD3-4EB1-945B-07F8249C3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19525" y="8015287"/>
              <a:ext cx="66675" cy="19050"/>
            </a:xfrm>
            <a:prstGeom prst="ellipse">
              <a:avLst/>
            </a:pr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8" name="Freeform 122">
              <a:extLst>
                <a:ext uri="{FF2B5EF4-FFF2-40B4-BE49-F238E27FC236}">
                  <a16:creationId xmlns:a16="http://schemas.microsoft.com/office/drawing/2014/main" id="{5184F62D-2A1A-4971-9D8B-DBE5D4E1B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87763" y="8499475"/>
              <a:ext cx="47625" cy="63500"/>
            </a:xfrm>
            <a:custGeom>
              <a:avLst/>
              <a:gdLst>
                <a:gd name="T0" fmla="*/ 0 w 30"/>
                <a:gd name="T1" fmla="*/ 8 h 40"/>
                <a:gd name="T2" fmla="*/ 18 w 30"/>
                <a:gd name="T3" fmla="*/ 0 h 40"/>
                <a:gd name="T4" fmla="*/ 30 w 30"/>
                <a:gd name="T5" fmla="*/ 31 h 40"/>
                <a:gd name="T6" fmla="*/ 14 w 30"/>
                <a:gd name="T7" fmla="*/ 40 h 40"/>
                <a:gd name="T8" fmla="*/ 0 w 30"/>
                <a:gd name="T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40">
                  <a:moveTo>
                    <a:pt x="0" y="8"/>
                  </a:moveTo>
                  <a:lnTo>
                    <a:pt x="18" y="0"/>
                  </a:lnTo>
                  <a:lnTo>
                    <a:pt x="30" y="31"/>
                  </a:lnTo>
                  <a:lnTo>
                    <a:pt x="14" y="4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D191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59" name="Freeform 123">
              <a:extLst>
                <a:ext uri="{FF2B5EF4-FFF2-40B4-BE49-F238E27FC236}">
                  <a16:creationId xmlns:a16="http://schemas.microsoft.com/office/drawing/2014/main" id="{0E14AB22-8D4C-483E-9DAF-91452C772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92563" y="8505825"/>
              <a:ext cx="58738" cy="60325"/>
            </a:xfrm>
            <a:custGeom>
              <a:avLst/>
              <a:gdLst>
                <a:gd name="T0" fmla="*/ 17 w 37"/>
                <a:gd name="T1" fmla="*/ 38 h 38"/>
                <a:gd name="T2" fmla="*/ 0 w 37"/>
                <a:gd name="T3" fmla="*/ 27 h 38"/>
                <a:gd name="T4" fmla="*/ 20 w 37"/>
                <a:gd name="T5" fmla="*/ 0 h 38"/>
                <a:gd name="T6" fmla="*/ 37 w 37"/>
                <a:gd name="T7" fmla="*/ 11 h 38"/>
                <a:gd name="T8" fmla="*/ 17 w 37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8">
                  <a:moveTo>
                    <a:pt x="17" y="38"/>
                  </a:moveTo>
                  <a:lnTo>
                    <a:pt x="0" y="27"/>
                  </a:lnTo>
                  <a:lnTo>
                    <a:pt x="20" y="0"/>
                  </a:lnTo>
                  <a:lnTo>
                    <a:pt x="37" y="11"/>
                  </a:lnTo>
                  <a:lnTo>
                    <a:pt x="17" y="38"/>
                  </a:lnTo>
                  <a:close/>
                </a:path>
              </a:pathLst>
            </a:custGeom>
            <a:solidFill>
              <a:srgbClr val="D191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0" name="Freeform 124">
              <a:extLst>
                <a:ext uri="{FF2B5EF4-FFF2-40B4-BE49-F238E27FC236}">
                  <a16:creationId xmlns:a16="http://schemas.microsoft.com/office/drawing/2014/main" id="{CFECC186-9AB0-4945-881B-04BC38E71A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03638" y="8432800"/>
              <a:ext cx="55563" cy="61913"/>
            </a:xfrm>
            <a:custGeom>
              <a:avLst/>
              <a:gdLst>
                <a:gd name="T0" fmla="*/ 31 w 35"/>
                <a:gd name="T1" fmla="*/ 0 h 39"/>
                <a:gd name="T2" fmla="*/ 35 w 35"/>
                <a:gd name="T3" fmla="*/ 10 h 39"/>
                <a:gd name="T4" fmla="*/ 20 w 35"/>
                <a:gd name="T5" fmla="*/ 33 h 39"/>
                <a:gd name="T6" fmla="*/ 4 w 35"/>
                <a:gd name="T7" fmla="*/ 39 h 39"/>
                <a:gd name="T8" fmla="*/ 0 w 35"/>
                <a:gd name="T9" fmla="*/ 28 h 39"/>
                <a:gd name="T10" fmla="*/ 6 w 35"/>
                <a:gd name="T11" fmla="*/ 11 h 39"/>
                <a:gd name="T12" fmla="*/ 31 w 3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9">
                  <a:moveTo>
                    <a:pt x="31" y="0"/>
                  </a:moveTo>
                  <a:lnTo>
                    <a:pt x="35" y="10"/>
                  </a:lnTo>
                  <a:lnTo>
                    <a:pt x="20" y="33"/>
                  </a:lnTo>
                  <a:lnTo>
                    <a:pt x="4" y="39"/>
                  </a:lnTo>
                  <a:lnTo>
                    <a:pt x="0" y="28"/>
                  </a:lnTo>
                  <a:lnTo>
                    <a:pt x="6" y="1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1" name="Freeform 125">
              <a:extLst>
                <a:ext uri="{FF2B5EF4-FFF2-40B4-BE49-F238E27FC236}">
                  <a16:creationId xmlns:a16="http://schemas.microsoft.com/office/drawing/2014/main" id="{2DFF8788-0A56-40B2-9FB8-E4D245CA7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81450" y="8442325"/>
              <a:ext cx="53975" cy="57150"/>
            </a:xfrm>
            <a:custGeom>
              <a:avLst/>
              <a:gdLst>
                <a:gd name="T0" fmla="*/ 4 w 34"/>
                <a:gd name="T1" fmla="*/ 0 h 36"/>
                <a:gd name="T2" fmla="*/ 0 w 34"/>
                <a:gd name="T3" fmla="*/ 9 h 36"/>
                <a:gd name="T4" fmla="*/ 14 w 34"/>
                <a:gd name="T5" fmla="*/ 31 h 36"/>
                <a:gd name="T6" fmla="*/ 31 w 34"/>
                <a:gd name="T7" fmla="*/ 36 h 36"/>
                <a:gd name="T8" fmla="*/ 34 w 34"/>
                <a:gd name="T9" fmla="*/ 25 h 36"/>
                <a:gd name="T10" fmla="*/ 29 w 34"/>
                <a:gd name="T11" fmla="*/ 9 h 36"/>
                <a:gd name="T12" fmla="*/ 4 w 34"/>
                <a:gd name="T1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6">
                  <a:moveTo>
                    <a:pt x="4" y="0"/>
                  </a:moveTo>
                  <a:lnTo>
                    <a:pt x="0" y="9"/>
                  </a:lnTo>
                  <a:lnTo>
                    <a:pt x="14" y="31"/>
                  </a:lnTo>
                  <a:lnTo>
                    <a:pt x="31" y="36"/>
                  </a:lnTo>
                  <a:lnTo>
                    <a:pt x="34" y="25"/>
                  </a:lnTo>
                  <a:lnTo>
                    <a:pt x="29" y="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2" name="Freeform 126">
              <a:extLst>
                <a:ext uri="{FF2B5EF4-FFF2-40B4-BE49-F238E27FC236}">
                  <a16:creationId xmlns:a16="http://schemas.microsoft.com/office/drawing/2014/main" id="{AB61DFEC-D083-49C7-95E4-9E78CF67A8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79850" y="8453437"/>
              <a:ext cx="150813" cy="112713"/>
            </a:xfrm>
            <a:custGeom>
              <a:avLst/>
              <a:gdLst>
                <a:gd name="T0" fmla="*/ 52 w 52"/>
                <a:gd name="T1" fmla="*/ 15 h 39"/>
                <a:gd name="T2" fmla="*/ 41 w 52"/>
                <a:gd name="T3" fmla="*/ 39 h 39"/>
                <a:gd name="T4" fmla="*/ 0 w 52"/>
                <a:gd name="T5" fmla="*/ 32 h 39"/>
                <a:gd name="T6" fmla="*/ 11 w 52"/>
                <a:gd name="T7" fmla="*/ 0 h 39"/>
                <a:gd name="T8" fmla="*/ 52 w 52"/>
                <a:gd name="T9" fmla="*/ 1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9">
                  <a:moveTo>
                    <a:pt x="52" y="15"/>
                  </a:moveTo>
                  <a:cubicBezTo>
                    <a:pt x="52" y="18"/>
                    <a:pt x="45" y="30"/>
                    <a:pt x="41" y="39"/>
                  </a:cubicBezTo>
                  <a:cubicBezTo>
                    <a:pt x="27" y="39"/>
                    <a:pt x="13" y="36"/>
                    <a:pt x="0" y="32"/>
                  </a:cubicBezTo>
                  <a:cubicBezTo>
                    <a:pt x="2" y="18"/>
                    <a:pt x="5" y="7"/>
                    <a:pt x="11" y="0"/>
                  </a:cubicBezTo>
                  <a:cubicBezTo>
                    <a:pt x="26" y="3"/>
                    <a:pt x="39" y="8"/>
                    <a:pt x="52" y="15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3" name="Freeform 127">
              <a:extLst>
                <a:ext uri="{FF2B5EF4-FFF2-40B4-BE49-F238E27FC236}">
                  <a16:creationId xmlns:a16="http://schemas.microsoft.com/office/drawing/2014/main" id="{A5B07DBE-8DDA-4394-9711-1C065E39D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5138" y="8153400"/>
              <a:ext cx="722313" cy="666750"/>
            </a:xfrm>
            <a:custGeom>
              <a:avLst/>
              <a:gdLst>
                <a:gd name="T0" fmla="*/ 250 w 250"/>
                <a:gd name="T1" fmla="*/ 143 h 231"/>
                <a:gd name="T2" fmla="*/ 23 w 250"/>
                <a:gd name="T3" fmla="*/ 229 h 231"/>
                <a:gd name="T4" fmla="*/ 3 w 250"/>
                <a:gd name="T5" fmla="*/ 207 h 231"/>
                <a:gd name="T6" fmla="*/ 105 w 250"/>
                <a:gd name="T7" fmla="*/ 2 h 231"/>
                <a:gd name="T8" fmla="*/ 116 w 250"/>
                <a:gd name="T9" fmla="*/ 3 h 231"/>
                <a:gd name="T10" fmla="*/ 150 w 250"/>
                <a:gd name="T11" fmla="*/ 77 h 231"/>
                <a:gd name="T12" fmla="*/ 116 w 250"/>
                <a:gd name="T13" fmla="*/ 143 h 231"/>
                <a:gd name="T14" fmla="*/ 113 w 250"/>
                <a:gd name="T15" fmla="*/ 145 h 231"/>
                <a:gd name="T16" fmla="*/ 139 w 250"/>
                <a:gd name="T17" fmla="*/ 138 h 231"/>
                <a:gd name="T18" fmla="*/ 139 w 250"/>
                <a:gd name="T19" fmla="*/ 138 h 231"/>
                <a:gd name="T20" fmla="*/ 238 w 250"/>
                <a:gd name="T21" fmla="*/ 121 h 231"/>
                <a:gd name="T22" fmla="*/ 250 w 250"/>
                <a:gd name="T23" fmla="*/ 143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0" h="231">
                  <a:moveTo>
                    <a:pt x="250" y="143"/>
                  </a:moveTo>
                  <a:cubicBezTo>
                    <a:pt x="169" y="184"/>
                    <a:pt x="92" y="216"/>
                    <a:pt x="23" y="229"/>
                  </a:cubicBezTo>
                  <a:cubicBezTo>
                    <a:pt x="10" y="231"/>
                    <a:pt x="0" y="220"/>
                    <a:pt x="3" y="207"/>
                  </a:cubicBezTo>
                  <a:cubicBezTo>
                    <a:pt x="26" y="119"/>
                    <a:pt x="52" y="34"/>
                    <a:pt x="105" y="2"/>
                  </a:cubicBezTo>
                  <a:cubicBezTo>
                    <a:pt x="108" y="0"/>
                    <a:pt x="113" y="0"/>
                    <a:pt x="116" y="3"/>
                  </a:cubicBezTo>
                  <a:cubicBezTo>
                    <a:pt x="143" y="19"/>
                    <a:pt x="154" y="44"/>
                    <a:pt x="150" y="77"/>
                  </a:cubicBezTo>
                  <a:cubicBezTo>
                    <a:pt x="147" y="100"/>
                    <a:pt x="135" y="122"/>
                    <a:pt x="116" y="143"/>
                  </a:cubicBezTo>
                  <a:cubicBezTo>
                    <a:pt x="115" y="144"/>
                    <a:pt x="114" y="145"/>
                    <a:pt x="113" y="145"/>
                  </a:cubicBezTo>
                  <a:cubicBezTo>
                    <a:pt x="121" y="143"/>
                    <a:pt x="130" y="140"/>
                    <a:pt x="139" y="138"/>
                  </a:cubicBezTo>
                  <a:cubicBezTo>
                    <a:pt x="139" y="138"/>
                    <a:pt x="139" y="138"/>
                    <a:pt x="139" y="138"/>
                  </a:cubicBezTo>
                  <a:cubicBezTo>
                    <a:pt x="166" y="131"/>
                    <a:pt x="200" y="126"/>
                    <a:pt x="238" y="121"/>
                  </a:cubicBezTo>
                  <a:cubicBezTo>
                    <a:pt x="240" y="129"/>
                    <a:pt x="244" y="136"/>
                    <a:pt x="250" y="143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4" name="Freeform 128">
              <a:extLst>
                <a:ext uri="{FF2B5EF4-FFF2-40B4-BE49-F238E27FC236}">
                  <a16:creationId xmlns:a16="http://schemas.microsoft.com/office/drawing/2014/main" id="{49ACE541-A96B-4904-9B43-90E343D3C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4063" y="8551862"/>
              <a:ext cx="112713" cy="38100"/>
            </a:xfrm>
            <a:custGeom>
              <a:avLst/>
              <a:gdLst>
                <a:gd name="T0" fmla="*/ 39 w 39"/>
                <a:gd name="T1" fmla="*/ 0 h 13"/>
                <a:gd name="T2" fmla="*/ 0 w 39"/>
                <a:gd name="T3" fmla="*/ 13 h 13"/>
                <a:gd name="T4" fmla="*/ 16 w 39"/>
                <a:gd name="T5" fmla="*/ 5 h 13"/>
                <a:gd name="T6" fmla="*/ 13 w 39"/>
                <a:gd name="T7" fmla="*/ 7 h 13"/>
                <a:gd name="T8" fmla="*/ 39 w 39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39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21" y="5"/>
                    <a:pt x="30" y="2"/>
                    <a:pt x="39" y="0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5" name="Freeform 129">
              <a:extLst>
                <a:ext uri="{FF2B5EF4-FFF2-40B4-BE49-F238E27FC236}">
                  <a16:creationId xmlns:a16="http://schemas.microsoft.com/office/drawing/2014/main" id="{6AD03368-EF63-4ABF-A9D8-79E994C92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6850" y="8161337"/>
              <a:ext cx="722313" cy="668338"/>
            </a:xfrm>
            <a:custGeom>
              <a:avLst/>
              <a:gdLst>
                <a:gd name="T0" fmla="*/ 227 w 250"/>
                <a:gd name="T1" fmla="*/ 228 h 231"/>
                <a:gd name="T2" fmla="*/ 0 w 250"/>
                <a:gd name="T3" fmla="*/ 142 h 231"/>
                <a:gd name="T4" fmla="*/ 12 w 250"/>
                <a:gd name="T5" fmla="*/ 120 h 231"/>
                <a:gd name="T6" fmla="*/ 114 w 250"/>
                <a:gd name="T7" fmla="*/ 138 h 231"/>
                <a:gd name="T8" fmla="*/ 136 w 250"/>
                <a:gd name="T9" fmla="*/ 145 h 231"/>
                <a:gd name="T10" fmla="*/ 132 w 250"/>
                <a:gd name="T11" fmla="*/ 140 h 231"/>
                <a:gd name="T12" fmla="*/ 99 w 250"/>
                <a:gd name="T13" fmla="*/ 76 h 231"/>
                <a:gd name="T14" fmla="*/ 133 w 250"/>
                <a:gd name="T15" fmla="*/ 2 h 231"/>
                <a:gd name="T16" fmla="*/ 145 w 250"/>
                <a:gd name="T17" fmla="*/ 2 h 231"/>
                <a:gd name="T18" fmla="*/ 247 w 250"/>
                <a:gd name="T19" fmla="*/ 207 h 231"/>
                <a:gd name="T20" fmla="*/ 227 w 250"/>
                <a:gd name="T21" fmla="*/ 228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31">
                  <a:moveTo>
                    <a:pt x="227" y="228"/>
                  </a:moveTo>
                  <a:cubicBezTo>
                    <a:pt x="157" y="215"/>
                    <a:pt x="81" y="184"/>
                    <a:pt x="0" y="142"/>
                  </a:cubicBezTo>
                  <a:cubicBezTo>
                    <a:pt x="6" y="136"/>
                    <a:pt x="10" y="128"/>
                    <a:pt x="12" y="120"/>
                  </a:cubicBezTo>
                  <a:cubicBezTo>
                    <a:pt x="51" y="125"/>
                    <a:pt x="86" y="131"/>
                    <a:pt x="114" y="138"/>
                  </a:cubicBezTo>
                  <a:cubicBezTo>
                    <a:pt x="122" y="140"/>
                    <a:pt x="129" y="142"/>
                    <a:pt x="136" y="145"/>
                  </a:cubicBezTo>
                  <a:cubicBezTo>
                    <a:pt x="135" y="143"/>
                    <a:pt x="133" y="141"/>
                    <a:pt x="132" y="140"/>
                  </a:cubicBezTo>
                  <a:cubicBezTo>
                    <a:pt x="114" y="120"/>
                    <a:pt x="103" y="99"/>
                    <a:pt x="99" y="76"/>
                  </a:cubicBezTo>
                  <a:cubicBezTo>
                    <a:pt x="95" y="43"/>
                    <a:pt x="107" y="19"/>
                    <a:pt x="133" y="2"/>
                  </a:cubicBezTo>
                  <a:cubicBezTo>
                    <a:pt x="137" y="0"/>
                    <a:pt x="141" y="0"/>
                    <a:pt x="145" y="2"/>
                  </a:cubicBezTo>
                  <a:cubicBezTo>
                    <a:pt x="198" y="34"/>
                    <a:pt x="223" y="118"/>
                    <a:pt x="247" y="207"/>
                  </a:cubicBezTo>
                  <a:cubicBezTo>
                    <a:pt x="250" y="219"/>
                    <a:pt x="239" y="231"/>
                    <a:pt x="227" y="228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6" name="Freeform 130">
              <a:extLst>
                <a:ext uri="{FF2B5EF4-FFF2-40B4-BE49-F238E27FC236}">
                  <a16:creationId xmlns:a16="http://schemas.microsoft.com/office/drawing/2014/main" id="{B2C7C4CB-E05A-453C-80B3-6C90D5C56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7050" y="8561387"/>
              <a:ext cx="141288" cy="53975"/>
            </a:xfrm>
            <a:custGeom>
              <a:avLst/>
              <a:gdLst>
                <a:gd name="T0" fmla="*/ 0 w 49"/>
                <a:gd name="T1" fmla="*/ 0 h 19"/>
                <a:gd name="T2" fmla="*/ 22 w 49"/>
                <a:gd name="T3" fmla="*/ 7 h 19"/>
                <a:gd name="T4" fmla="*/ 18 w 49"/>
                <a:gd name="T5" fmla="*/ 2 h 19"/>
                <a:gd name="T6" fmla="*/ 49 w 49"/>
                <a:gd name="T7" fmla="*/ 19 h 19"/>
                <a:gd name="T8" fmla="*/ 0 w 4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9">
                  <a:moveTo>
                    <a:pt x="0" y="0"/>
                  </a:moveTo>
                  <a:cubicBezTo>
                    <a:pt x="8" y="2"/>
                    <a:pt x="15" y="4"/>
                    <a:pt x="22" y="7"/>
                  </a:cubicBezTo>
                  <a:cubicBezTo>
                    <a:pt x="21" y="5"/>
                    <a:pt x="19" y="3"/>
                    <a:pt x="18" y="2"/>
                  </a:cubicBezTo>
                  <a:cubicBezTo>
                    <a:pt x="49" y="19"/>
                    <a:pt x="49" y="19"/>
                    <a:pt x="49" y="1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7" name="Freeform 131">
              <a:extLst>
                <a:ext uri="{FF2B5EF4-FFF2-40B4-BE49-F238E27FC236}">
                  <a16:creationId xmlns:a16="http://schemas.microsoft.com/office/drawing/2014/main" id="{132F8E7D-52CC-47F8-84EF-44117AF4D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35388" y="8372475"/>
              <a:ext cx="280988" cy="334963"/>
            </a:xfrm>
            <a:custGeom>
              <a:avLst/>
              <a:gdLst>
                <a:gd name="T0" fmla="*/ 84 w 97"/>
                <a:gd name="T1" fmla="*/ 116 h 116"/>
                <a:gd name="T2" fmla="*/ 13 w 97"/>
                <a:gd name="T3" fmla="*/ 116 h 116"/>
                <a:gd name="T4" fmla="*/ 0 w 97"/>
                <a:gd name="T5" fmla="*/ 103 h 116"/>
                <a:gd name="T6" fmla="*/ 0 w 97"/>
                <a:gd name="T7" fmla="*/ 13 h 116"/>
                <a:gd name="T8" fmla="*/ 13 w 97"/>
                <a:gd name="T9" fmla="*/ 0 h 116"/>
                <a:gd name="T10" fmla="*/ 84 w 97"/>
                <a:gd name="T11" fmla="*/ 0 h 116"/>
                <a:gd name="T12" fmla="*/ 97 w 97"/>
                <a:gd name="T13" fmla="*/ 13 h 116"/>
                <a:gd name="T14" fmla="*/ 97 w 97"/>
                <a:gd name="T15" fmla="*/ 103 h 116"/>
                <a:gd name="T16" fmla="*/ 84 w 97"/>
                <a:gd name="T1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116">
                  <a:moveTo>
                    <a:pt x="84" y="116"/>
                  </a:moveTo>
                  <a:cubicBezTo>
                    <a:pt x="13" y="116"/>
                    <a:pt x="13" y="116"/>
                    <a:pt x="13" y="116"/>
                  </a:cubicBezTo>
                  <a:cubicBezTo>
                    <a:pt x="6" y="116"/>
                    <a:pt x="0" y="110"/>
                    <a:pt x="0" y="10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91" y="0"/>
                    <a:pt x="97" y="6"/>
                    <a:pt x="97" y="13"/>
                  </a:cubicBezTo>
                  <a:cubicBezTo>
                    <a:pt x="97" y="103"/>
                    <a:pt x="97" y="103"/>
                    <a:pt x="97" y="103"/>
                  </a:cubicBezTo>
                  <a:cubicBezTo>
                    <a:pt x="97" y="110"/>
                    <a:pt x="91" y="116"/>
                    <a:pt x="84" y="116"/>
                  </a:cubicBezTo>
                  <a:close/>
                </a:path>
              </a:pathLst>
            </a:custGeom>
            <a:solidFill>
              <a:srgbClr val="CFD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8" name="Freeform 132">
              <a:extLst>
                <a:ext uri="{FF2B5EF4-FFF2-40B4-BE49-F238E27FC236}">
                  <a16:creationId xmlns:a16="http://schemas.microsoft.com/office/drawing/2014/main" id="{E226963C-2C45-4E16-89C9-204E9942B8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9200" y="8399462"/>
              <a:ext cx="233363" cy="282575"/>
            </a:xfrm>
            <a:custGeom>
              <a:avLst/>
              <a:gdLst>
                <a:gd name="T0" fmla="*/ 68 w 81"/>
                <a:gd name="T1" fmla="*/ 98 h 98"/>
                <a:gd name="T2" fmla="*/ 13 w 81"/>
                <a:gd name="T3" fmla="*/ 98 h 98"/>
                <a:gd name="T4" fmla="*/ 0 w 81"/>
                <a:gd name="T5" fmla="*/ 85 h 98"/>
                <a:gd name="T6" fmla="*/ 0 w 81"/>
                <a:gd name="T7" fmla="*/ 13 h 98"/>
                <a:gd name="T8" fmla="*/ 13 w 81"/>
                <a:gd name="T9" fmla="*/ 0 h 98"/>
                <a:gd name="T10" fmla="*/ 68 w 81"/>
                <a:gd name="T11" fmla="*/ 0 h 98"/>
                <a:gd name="T12" fmla="*/ 81 w 81"/>
                <a:gd name="T13" fmla="*/ 13 h 98"/>
                <a:gd name="T14" fmla="*/ 81 w 81"/>
                <a:gd name="T15" fmla="*/ 85 h 98"/>
                <a:gd name="T16" fmla="*/ 68 w 81"/>
                <a:gd name="T1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8">
                  <a:moveTo>
                    <a:pt x="68" y="98"/>
                  </a:moveTo>
                  <a:cubicBezTo>
                    <a:pt x="13" y="98"/>
                    <a:pt x="13" y="98"/>
                    <a:pt x="13" y="98"/>
                  </a:cubicBezTo>
                  <a:cubicBezTo>
                    <a:pt x="6" y="98"/>
                    <a:pt x="0" y="92"/>
                    <a:pt x="0" y="8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5" y="0"/>
                    <a:pt x="81" y="6"/>
                    <a:pt x="81" y="13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1" y="92"/>
                    <a:pt x="75" y="98"/>
                    <a:pt x="68" y="98"/>
                  </a:cubicBezTo>
                  <a:close/>
                </a:path>
              </a:pathLst>
            </a:custGeom>
            <a:solidFill>
              <a:srgbClr val="D7DF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69" name="Oval 133">
              <a:extLst>
                <a:ext uri="{FF2B5EF4-FFF2-40B4-BE49-F238E27FC236}">
                  <a16:creationId xmlns:a16="http://schemas.microsoft.com/office/drawing/2014/main" id="{BD8811D0-FB32-42BB-897F-B28E0F11F0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54450" y="8459787"/>
              <a:ext cx="42863" cy="42863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0" name="Freeform 134">
              <a:extLst>
                <a:ext uri="{FF2B5EF4-FFF2-40B4-BE49-F238E27FC236}">
                  <a16:creationId xmlns:a16="http://schemas.microsoft.com/office/drawing/2014/main" id="{3593E53D-CB5A-4180-9BEC-536F7D28F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06813" y="8448675"/>
              <a:ext cx="150813" cy="112713"/>
            </a:xfrm>
            <a:custGeom>
              <a:avLst/>
              <a:gdLst>
                <a:gd name="T0" fmla="*/ 0 w 52"/>
                <a:gd name="T1" fmla="*/ 14 h 39"/>
                <a:gd name="T2" fmla="*/ 12 w 52"/>
                <a:gd name="T3" fmla="*/ 39 h 39"/>
                <a:gd name="T4" fmla="*/ 52 w 52"/>
                <a:gd name="T5" fmla="*/ 31 h 39"/>
                <a:gd name="T6" fmla="*/ 41 w 52"/>
                <a:gd name="T7" fmla="*/ 0 h 39"/>
                <a:gd name="T8" fmla="*/ 0 w 52"/>
                <a:gd name="T9" fmla="*/ 1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9">
                  <a:moveTo>
                    <a:pt x="0" y="14"/>
                  </a:moveTo>
                  <a:cubicBezTo>
                    <a:pt x="0" y="17"/>
                    <a:pt x="7" y="29"/>
                    <a:pt x="12" y="39"/>
                  </a:cubicBezTo>
                  <a:cubicBezTo>
                    <a:pt x="26" y="38"/>
                    <a:pt x="39" y="36"/>
                    <a:pt x="52" y="31"/>
                  </a:cubicBezTo>
                  <a:cubicBezTo>
                    <a:pt x="51" y="18"/>
                    <a:pt x="48" y="6"/>
                    <a:pt x="41" y="0"/>
                  </a:cubicBezTo>
                  <a:cubicBezTo>
                    <a:pt x="26" y="2"/>
                    <a:pt x="13" y="7"/>
                    <a:pt x="0" y="14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1" name="Freeform 135">
              <a:extLst>
                <a:ext uri="{FF2B5EF4-FFF2-40B4-BE49-F238E27FC236}">
                  <a16:creationId xmlns:a16="http://schemas.microsoft.com/office/drawing/2014/main" id="{DEBE43D4-637C-4265-90E8-2E2B6A6A7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17875" y="9548812"/>
              <a:ext cx="131763" cy="977900"/>
            </a:xfrm>
            <a:custGeom>
              <a:avLst/>
              <a:gdLst>
                <a:gd name="T0" fmla="*/ 0 w 83"/>
                <a:gd name="T1" fmla="*/ 2 h 616"/>
                <a:gd name="T2" fmla="*/ 0 w 83"/>
                <a:gd name="T3" fmla="*/ 616 h 616"/>
                <a:gd name="T4" fmla="*/ 29 w 83"/>
                <a:gd name="T5" fmla="*/ 616 h 616"/>
                <a:gd name="T6" fmla="*/ 83 w 83"/>
                <a:gd name="T7" fmla="*/ 0 h 616"/>
                <a:gd name="T8" fmla="*/ 0 w 83"/>
                <a:gd name="T9" fmla="*/ 2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616">
                  <a:moveTo>
                    <a:pt x="0" y="2"/>
                  </a:moveTo>
                  <a:lnTo>
                    <a:pt x="0" y="616"/>
                  </a:lnTo>
                  <a:lnTo>
                    <a:pt x="29" y="616"/>
                  </a:lnTo>
                  <a:lnTo>
                    <a:pt x="8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2" name="Freeform 136">
              <a:extLst>
                <a:ext uri="{FF2B5EF4-FFF2-40B4-BE49-F238E27FC236}">
                  <a16:creationId xmlns:a16="http://schemas.microsoft.com/office/drawing/2014/main" id="{B8E7EF2C-CE9D-47C3-A48D-A93185908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17875" y="9548812"/>
              <a:ext cx="131763" cy="977900"/>
            </a:xfrm>
            <a:custGeom>
              <a:avLst/>
              <a:gdLst>
                <a:gd name="T0" fmla="*/ 0 w 83"/>
                <a:gd name="T1" fmla="*/ 2 h 616"/>
                <a:gd name="T2" fmla="*/ 0 w 83"/>
                <a:gd name="T3" fmla="*/ 616 h 616"/>
                <a:gd name="T4" fmla="*/ 29 w 83"/>
                <a:gd name="T5" fmla="*/ 616 h 616"/>
                <a:gd name="T6" fmla="*/ 83 w 83"/>
                <a:gd name="T7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616">
                  <a:moveTo>
                    <a:pt x="0" y="2"/>
                  </a:moveTo>
                  <a:lnTo>
                    <a:pt x="0" y="616"/>
                  </a:lnTo>
                  <a:lnTo>
                    <a:pt x="29" y="616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3" name="Freeform 137">
              <a:extLst>
                <a:ext uri="{FF2B5EF4-FFF2-40B4-BE49-F238E27FC236}">
                  <a16:creationId xmlns:a16="http://schemas.microsoft.com/office/drawing/2014/main" id="{2B4DED4F-39C1-4801-9C9C-B7DF9FB66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9548812"/>
              <a:ext cx="131763" cy="977900"/>
            </a:xfrm>
            <a:custGeom>
              <a:avLst/>
              <a:gdLst>
                <a:gd name="T0" fmla="*/ 83 w 83"/>
                <a:gd name="T1" fmla="*/ 2 h 616"/>
                <a:gd name="T2" fmla="*/ 83 w 83"/>
                <a:gd name="T3" fmla="*/ 616 h 616"/>
                <a:gd name="T4" fmla="*/ 54 w 83"/>
                <a:gd name="T5" fmla="*/ 616 h 616"/>
                <a:gd name="T6" fmla="*/ 0 w 83"/>
                <a:gd name="T7" fmla="*/ 0 h 616"/>
                <a:gd name="T8" fmla="*/ 83 w 83"/>
                <a:gd name="T9" fmla="*/ 2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616">
                  <a:moveTo>
                    <a:pt x="83" y="2"/>
                  </a:moveTo>
                  <a:lnTo>
                    <a:pt x="83" y="616"/>
                  </a:lnTo>
                  <a:lnTo>
                    <a:pt x="54" y="616"/>
                  </a:lnTo>
                  <a:lnTo>
                    <a:pt x="0" y="0"/>
                  </a:lnTo>
                  <a:lnTo>
                    <a:pt x="83" y="2"/>
                  </a:ln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4" name="Freeform 138">
              <a:extLst>
                <a:ext uri="{FF2B5EF4-FFF2-40B4-BE49-F238E27FC236}">
                  <a16:creationId xmlns:a16="http://schemas.microsoft.com/office/drawing/2014/main" id="{CC471EE5-ED80-4111-8329-688035F44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375" y="9548812"/>
              <a:ext cx="131763" cy="977900"/>
            </a:xfrm>
            <a:custGeom>
              <a:avLst/>
              <a:gdLst>
                <a:gd name="T0" fmla="*/ 83 w 83"/>
                <a:gd name="T1" fmla="*/ 2 h 616"/>
                <a:gd name="T2" fmla="*/ 83 w 83"/>
                <a:gd name="T3" fmla="*/ 616 h 616"/>
                <a:gd name="T4" fmla="*/ 54 w 83"/>
                <a:gd name="T5" fmla="*/ 616 h 616"/>
                <a:gd name="T6" fmla="*/ 0 w 83"/>
                <a:gd name="T7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616">
                  <a:moveTo>
                    <a:pt x="83" y="2"/>
                  </a:moveTo>
                  <a:lnTo>
                    <a:pt x="83" y="616"/>
                  </a:lnTo>
                  <a:lnTo>
                    <a:pt x="54" y="6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5" name="Rectangle 139">
              <a:extLst>
                <a:ext uri="{FF2B5EF4-FFF2-40B4-BE49-F238E27FC236}">
                  <a16:creationId xmlns:a16="http://schemas.microsoft.com/office/drawing/2014/main" id="{CC642FCD-039E-494E-971E-ED31567CC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17875" y="9447212"/>
              <a:ext cx="1084263" cy="104775"/>
            </a:xfrm>
            <a:prstGeom prst="rect">
              <a:avLst/>
            </a:pr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6" name="Freeform 140">
              <a:extLst>
                <a:ext uri="{FF2B5EF4-FFF2-40B4-BE49-F238E27FC236}">
                  <a16:creationId xmlns:a16="http://schemas.microsoft.com/office/drawing/2014/main" id="{FC33C2D3-2A23-433E-80B9-38D97F8CA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1888" y="10353675"/>
              <a:ext cx="84138" cy="130175"/>
            </a:xfrm>
            <a:custGeom>
              <a:avLst/>
              <a:gdLst>
                <a:gd name="T0" fmla="*/ 6 w 53"/>
                <a:gd name="T1" fmla="*/ 82 h 82"/>
                <a:gd name="T2" fmla="*/ 0 w 53"/>
                <a:gd name="T3" fmla="*/ 4 h 82"/>
                <a:gd name="T4" fmla="*/ 44 w 53"/>
                <a:gd name="T5" fmla="*/ 0 h 82"/>
                <a:gd name="T6" fmla="*/ 53 w 53"/>
                <a:gd name="T7" fmla="*/ 82 h 82"/>
                <a:gd name="T8" fmla="*/ 6 w 53"/>
                <a:gd name="T9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82">
                  <a:moveTo>
                    <a:pt x="6" y="82"/>
                  </a:moveTo>
                  <a:lnTo>
                    <a:pt x="0" y="4"/>
                  </a:lnTo>
                  <a:lnTo>
                    <a:pt x="44" y="0"/>
                  </a:lnTo>
                  <a:lnTo>
                    <a:pt x="53" y="82"/>
                  </a:lnTo>
                  <a:lnTo>
                    <a:pt x="6" y="82"/>
                  </a:lnTo>
                  <a:close/>
                </a:path>
              </a:pathLst>
            </a:custGeom>
            <a:solidFill>
              <a:srgbClr val="D191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7" name="Freeform 141">
              <a:extLst>
                <a:ext uri="{FF2B5EF4-FFF2-40B4-BE49-F238E27FC236}">
                  <a16:creationId xmlns:a16="http://schemas.microsoft.com/office/drawing/2014/main" id="{08B0D1BC-E785-48FF-B12B-5FF284FFD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24263" y="10463212"/>
              <a:ext cx="215900" cy="168275"/>
            </a:xfrm>
            <a:custGeom>
              <a:avLst/>
              <a:gdLst>
                <a:gd name="T0" fmla="*/ 50 w 75"/>
                <a:gd name="T1" fmla="*/ 0 h 58"/>
                <a:gd name="T2" fmla="*/ 73 w 75"/>
                <a:gd name="T3" fmla="*/ 26 h 58"/>
                <a:gd name="T4" fmla="*/ 75 w 75"/>
                <a:gd name="T5" fmla="*/ 47 h 58"/>
                <a:gd name="T6" fmla="*/ 2 w 75"/>
                <a:gd name="T7" fmla="*/ 55 h 58"/>
                <a:gd name="T8" fmla="*/ 0 w 75"/>
                <a:gd name="T9" fmla="*/ 32 h 58"/>
                <a:gd name="T10" fmla="*/ 14 w 75"/>
                <a:gd name="T11" fmla="*/ 2 h 58"/>
                <a:gd name="T12" fmla="*/ 50 w 7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8">
                  <a:moveTo>
                    <a:pt x="50" y="0"/>
                  </a:moveTo>
                  <a:cubicBezTo>
                    <a:pt x="73" y="26"/>
                    <a:pt x="73" y="26"/>
                    <a:pt x="73" y="26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49" y="55"/>
                    <a:pt x="25" y="58"/>
                    <a:pt x="2" y="55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26" y="6"/>
                    <a:pt x="38" y="4"/>
                    <a:pt x="50" y="0"/>
                  </a:cubicBez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8" name="Freeform 142">
              <a:extLst>
                <a:ext uri="{FF2B5EF4-FFF2-40B4-BE49-F238E27FC236}">
                  <a16:creationId xmlns:a16="http://schemas.microsoft.com/office/drawing/2014/main" id="{A60FF87A-5976-47C1-8451-FB35536D3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24263" y="10463212"/>
              <a:ext cx="209550" cy="115888"/>
            </a:xfrm>
            <a:custGeom>
              <a:avLst/>
              <a:gdLst>
                <a:gd name="T0" fmla="*/ 50 w 73"/>
                <a:gd name="T1" fmla="*/ 0 h 40"/>
                <a:gd name="T2" fmla="*/ 73 w 73"/>
                <a:gd name="T3" fmla="*/ 26 h 40"/>
                <a:gd name="T4" fmla="*/ 0 w 73"/>
                <a:gd name="T5" fmla="*/ 32 h 40"/>
                <a:gd name="T6" fmla="*/ 14 w 73"/>
                <a:gd name="T7" fmla="*/ 2 h 40"/>
                <a:gd name="T8" fmla="*/ 50 w 73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40">
                  <a:moveTo>
                    <a:pt x="50" y="0"/>
                  </a:moveTo>
                  <a:cubicBezTo>
                    <a:pt x="73" y="26"/>
                    <a:pt x="73" y="26"/>
                    <a:pt x="73" y="26"/>
                  </a:cubicBezTo>
                  <a:cubicBezTo>
                    <a:pt x="35" y="40"/>
                    <a:pt x="0" y="32"/>
                    <a:pt x="0" y="3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26" y="6"/>
                    <a:pt x="38" y="4"/>
                    <a:pt x="50" y="0"/>
                  </a:cubicBezTo>
                  <a:close/>
                </a:path>
              </a:pathLst>
            </a:custGeom>
            <a:solidFill>
              <a:srgbClr val="243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79" name="Freeform 143">
              <a:extLst>
                <a:ext uri="{FF2B5EF4-FFF2-40B4-BE49-F238E27FC236}">
                  <a16:creationId xmlns:a16="http://schemas.microsoft.com/office/drawing/2014/main" id="{6BB9AFD1-8412-4FA7-8294-0E59F0025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4875" y="9302750"/>
              <a:ext cx="317500" cy="1114425"/>
            </a:xfrm>
            <a:custGeom>
              <a:avLst/>
              <a:gdLst>
                <a:gd name="T0" fmla="*/ 108 w 110"/>
                <a:gd name="T1" fmla="*/ 382 h 386"/>
                <a:gd name="T2" fmla="*/ 75 w 110"/>
                <a:gd name="T3" fmla="*/ 386 h 386"/>
                <a:gd name="T4" fmla="*/ 2 w 110"/>
                <a:gd name="T5" fmla="*/ 51 h 386"/>
                <a:gd name="T6" fmla="*/ 23 w 110"/>
                <a:gd name="T7" fmla="*/ 10 h 386"/>
                <a:gd name="T8" fmla="*/ 72 w 110"/>
                <a:gd name="T9" fmla="*/ 4 h 386"/>
                <a:gd name="T10" fmla="*/ 102 w 110"/>
                <a:gd name="T11" fmla="*/ 40 h 386"/>
                <a:gd name="T12" fmla="*/ 108 w 110"/>
                <a:gd name="T13" fmla="*/ 382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386">
                  <a:moveTo>
                    <a:pt x="108" y="382"/>
                  </a:moveTo>
                  <a:cubicBezTo>
                    <a:pt x="75" y="386"/>
                    <a:pt x="75" y="386"/>
                    <a:pt x="75" y="386"/>
                  </a:cubicBezTo>
                  <a:cubicBezTo>
                    <a:pt x="47" y="264"/>
                    <a:pt x="12" y="119"/>
                    <a:pt x="2" y="51"/>
                  </a:cubicBezTo>
                  <a:cubicBezTo>
                    <a:pt x="0" y="34"/>
                    <a:pt x="8" y="18"/>
                    <a:pt x="23" y="10"/>
                  </a:cubicBezTo>
                  <a:cubicBezTo>
                    <a:pt x="39" y="1"/>
                    <a:pt x="55" y="0"/>
                    <a:pt x="72" y="4"/>
                  </a:cubicBezTo>
                  <a:cubicBezTo>
                    <a:pt x="89" y="9"/>
                    <a:pt x="101" y="23"/>
                    <a:pt x="102" y="40"/>
                  </a:cubicBezTo>
                  <a:cubicBezTo>
                    <a:pt x="110" y="120"/>
                    <a:pt x="110" y="246"/>
                    <a:pt x="108" y="382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80" name="Group 379">
            <a:extLst>
              <a:ext uri="{FF2B5EF4-FFF2-40B4-BE49-F238E27FC236}">
                <a16:creationId xmlns:a16="http://schemas.microsoft.com/office/drawing/2014/main" id="{65DFB4D6-1ED2-4FEE-918D-B3D422499F34}"/>
              </a:ext>
            </a:extLst>
          </p:cNvPr>
          <p:cNvGrpSpPr/>
          <p:nvPr/>
        </p:nvGrpSpPr>
        <p:grpSpPr>
          <a:xfrm>
            <a:off x="8146121" y="5800090"/>
            <a:ext cx="1779588" cy="2863851"/>
            <a:chOff x="18621375" y="7535862"/>
            <a:chExt cx="1779588" cy="2863851"/>
          </a:xfrm>
        </p:grpSpPr>
        <p:sp>
          <p:nvSpPr>
            <p:cNvPr id="381" name="Freeform 144">
              <a:extLst>
                <a:ext uri="{FF2B5EF4-FFF2-40B4-BE49-F238E27FC236}">
                  <a16:creationId xmlns:a16="http://schemas.microsoft.com/office/drawing/2014/main" id="{B74FE591-8D61-4798-BA04-E410330A2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4663" y="10088562"/>
              <a:ext cx="128588" cy="176213"/>
            </a:xfrm>
            <a:custGeom>
              <a:avLst/>
              <a:gdLst>
                <a:gd name="T0" fmla="*/ 81 w 81"/>
                <a:gd name="T1" fmla="*/ 98 h 111"/>
                <a:gd name="T2" fmla="*/ 61 w 81"/>
                <a:gd name="T3" fmla="*/ 111 h 111"/>
                <a:gd name="T4" fmla="*/ 0 w 81"/>
                <a:gd name="T5" fmla="*/ 13 h 111"/>
                <a:gd name="T6" fmla="*/ 20 w 81"/>
                <a:gd name="T7" fmla="*/ 0 h 111"/>
                <a:gd name="T8" fmla="*/ 81 w 81"/>
                <a:gd name="T9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11">
                  <a:moveTo>
                    <a:pt x="81" y="98"/>
                  </a:moveTo>
                  <a:lnTo>
                    <a:pt x="61" y="111"/>
                  </a:lnTo>
                  <a:lnTo>
                    <a:pt x="0" y="13"/>
                  </a:lnTo>
                  <a:lnTo>
                    <a:pt x="20" y="0"/>
                  </a:lnTo>
                  <a:lnTo>
                    <a:pt x="81" y="98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2" name="Freeform 145">
              <a:extLst>
                <a:ext uri="{FF2B5EF4-FFF2-40B4-BE49-F238E27FC236}">
                  <a16:creationId xmlns:a16="http://schemas.microsoft.com/office/drawing/2014/main" id="{725A3220-9E33-46A1-8BF8-088D8DD14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1488" y="10215562"/>
              <a:ext cx="180975" cy="176213"/>
            </a:xfrm>
            <a:custGeom>
              <a:avLst/>
              <a:gdLst>
                <a:gd name="T0" fmla="*/ 11 w 63"/>
                <a:gd name="T1" fmla="*/ 58 h 61"/>
                <a:gd name="T2" fmla="*/ 52 w 63"/>
                <a:gd name="T3" fmla="*/ 29 h 61"/>
                <a:gd name="T4" fmla="*/ 54 w 63"/>
                <a:gd name="T5" fmla="*/ 29 h 61"/>
                <a:gd name="T6" fmla="*/ 56 w 63"/>
                <a:gd name="T7" fmla="*/ 27 h 61"/>
                <a:gd name="T8" fmla="*/ 59 w 63"/>
                <a:gd name="T9" fmla="*/ 9 h 61"/>
                <a:gd name="T10" fmla="*/ 54 w 63"/>
                <a:gd name="T11" fmla="*/ 3 h 61"/>
                <a:gd name="T12" fmla="*/ 45 w 63"/>
                <a:gd name="T13" fmla="*/ 3 h 61"/>
                <a:gd name="T14" fmla="*/ 26 w 63"/>
                <a:gd name="T15" fmla="*/ 14 h 61"/>
                <a:gd name="T16" fmla="*/ 22 w 63"/>
                <a:gd name="T17" fmla="*/ 19 h 61"/>
                <a:gd name="T18" fmla="*/ 2 w 63"/>
                <a:gd name="T19" fmla="*/ 48 h 61"/>
                <a:gd name="T20" fmla="*/ 0 w 63"/>
                <a:gd name="T21" fmla="*/ 53 h 61"/>
                <a:gd name="T22" fmla="*/ 0 w 63"/>
                <a:gd name="T23" fmla="*/ 55 h 61"/>
                <a:gd name="T24" fmla="*/ 11 w 63"/>
                <a:gd name="T25" fmla="*/ 5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61">
                  <a:moveTo>
                    <a:pt x="11" y="58"/>
                  </a:moveTo>
                  <a:cubicBezTo>
                    <a:pt x="21" y="45"/>
                    <a:pt x="35" y="36"/>
                    <a:pt x="52" y="29"/>
                  </a:cubicBezTo>
                  <a:cubicBezTo>
                    <a:pt x="53" y="29"/>
                    <a:pt x="53" y="29"/>
                    <a:pt x="54" y="29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61" y="23"/>
                    <a:pt x="63" y="15"/>
                    <a:pt x="59" y="9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2" y="0"/>
                    <a:pt x="47" y="0"/>
                    <a:pt x="45" y="3"/>
                  </a:cubicBezTo>
                  <a:cubicBezTo>
                    <a:pt x="41" y="8"/>
                    <a:pt x="34" y="11"/>
                    <a:pt x="26" y="14"/>
                  </a:cubicBezTo>
                  <a:cubicBezTo>
                    <a:pt x="24" y="14"/>
                    <a:pt x="22" y="17"/>
                    <a:pt x="22" y="19"/>
                  </a:cubicBezTo>
                  <a:cubicBezTo>
                    <a:pt x="22" y="30"/>
                    <a:pt x="13" y="39"/>
                    <a:pt x="2" y="48"/>
                  </a:cubicBezTo>
                  <a:cubicBezTo>
                    <a:pt x="0" y="49"/>
                    <a:pt x="0" y="51"/>
                    <a:pt x="0" y="53"/>
                  </a:cubicBezTo>
                  <a:cubicBezTo>
                    <a:pt x="0" y="54"/>
                    <a:pt x="0" y="55"/>
                    <a:pt x="0" y="55"/>
                  </a:cubicBezTo>
                  <a:cubicBezTo>
                    <a:pt x="1" y="60"/>
                    <a:pt x="8" y="61"/>
                    <a:pt x="11" y="58"/>
                  </a:cubicBezTo>
                  <a:close/>
                </a:path>
              </a:pathLst>
            </a:custGeom>
            <a:solidFill>
              <a:srgbClr val="6666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3" name="Freeform 146">
              <a:extLst>
                <a:ext uri="{FF2B5EF4-FFF2-40B4-BE49-F238E27FC236}">
                  <a16:creationId xmlns:a16="http://schemas.microsoft.com/office/drawing/2014/main" id="{357EC7D8-689C-4769-AFF3-41D3818C2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43638" y="9132887"/>
              <a:ext cx="1082675" cy="1076325"/>
            </a:xfrm>
            <a:custGeom>
              <a:avLst/>
              <a:gdLst>
                <a:gd name="T0" fmla="*/ 353 w 375"/>
                <a:gd name="T1" fmla="*/ 0 h 373"/>
                <a:gd name="T2" fmla="*/ 372 w 375"/>
                <a:gd name="T3" fmla="*/ 53 h 373"/>
                <a:gd name="T4" fmla="*/ 347 w 375"/>
                <a:gd name="T5" fmla="*/ 102 h 373"/>
                <a:gd name="T6" fmla="*/ 91 w 375"/>
                <a:gd name="T7" fmla="*/ 184 h 373"/>
                <a:gd name="T8" fmla="*/ 144 w 375"/>
                <a:gd name="T9" fmla="*/ 230 h 373"/>
                <a:gd name="T10" fmla="*/ 244 w 375"/>
                <a:gd name="T11" fmla="*/ 370 h 373"/>
                <a:gd name="T12" fmla="*/ 219 w 375"/>
                <a:gd name="T13" fmla="*/ 373 h 373"/>
                <a:gd name="T14" fmla="*/ 18 w 375"/>
                <a:gd name="T15" fmla="*/ 201 h 373"/>
                <a:gd name="T16" fmla="*/ 1 w 375"/>
                <a:gd name="T17" fmla="*/ 145 h 373"/>
                <a:gd name="T18" fmla="*/ 32 w 375"/>
                <a:gd name="T19" fmla="*/ 93 h 373"/>
                <a:gd name="T20" fmla="*/ 353 w 375"/>
                <a:gd name="T21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373">
                  <a:moveTo>
                    <a:pt x="353" y="0"/>
                  </a:moveTo>
                  <a:cubicBezTo>
                    <a:pt x="363" y="17"/>
                    <a:pt x="369" y="35"/>
                    <a:pt x="372" y="53"/>
                  </a:cubicBezTo>
                  <a:cubicBezTo>
                    <a:pt x="375" y="73"/>
                    <a:pt x="365" y="93"/>
                    <a:pt x="347" y="102"/>
                  </a:cubicBezTo>
                  <a:cubicBezTo>
                    <a:pt x="264" y="145"/>
                    <a:pt x="187" y="171"/>
                    <a:pt x="91" y="184"/>
                  </a:cubicBezTo>
                  <a:cubicBezTo>
                    <a:pt x="144" y="230"/>
                    <a:pt x="144" y="230"/>
                    <a:pt x="144" y="230"/>
                  </a:cubicBezTo>
                  <a:cubicBezTo>
                    <a:pt x="166" y="256"/>
                    <a:pt x="187" y="262"/>
                    <a:pt x="244" y="370"/>
                  </a:cubicBezTo>
                  <a:cubicBezTo>
                    <a:pt x="219" y="373"/>
                    <a:pt x="219" y="373"/>
                    <a:pt x="219" y="373"/>
                  </a:cubicBezTo>
                  <a:cubicBezTo>
                    <a:pt x="18" y="201"/>
                    <a:pt x="18" y="201"/>
                    <a:pt x="18" y="201"/>
                  </a:cubicBezTo>
                  <a:cubicBezTo>
                    <a:pt x="10" y="182"/>
                    <a:pt x="2" y="167"/>
                    <a:pt x="1" y="145"/>
                  </a:cubicBezTo>
                  <a:cubicBezTo>
                    <a:pt x="0" y="123"/>
                    <a:pt x="12" y="102"/>
                    <a:pt x="32" y="93"/>
                  </a:cubicBezTo>
                  <a:cubicBezTo>
                    <a:pt x="121" y="50"/>
                    <a:pt x="230" y="21"/>
                    <a:pt x="353" y="0"/>
                  </a:cubicBezTo>
                  <a:close/>
                </a:path>
              </a:pathLst>
            </a:custGeom>
            <a:solidFill>
              <a:srgbClr val="EA5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4" name="Freeform 147">
              <a:extLst>
                <a:ext uri="{FF2B5EF4-FFF2-40B4-BE49-F238E27FC236}">
                  <a16:creationId xmlns:a16="http://schemas.microsoft.com/office/drawing/2014/main" id="{0861BB15-4F9F-496E-AAEB-C795D3F8E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0500" y="10137775"/>
              <a:ext cx="49213" cy="187325"/>
            </a:xfrm>
            <a:custGeom>
              <a:avLst/>
              <a:gdLst>
                <a:gd name="T0" fmla="*/ 31 w 31"/>
                <a:gd name="T1" fmla="*/ 116 h 118"/>
                <a:gd name="T2" fmla="*/ 8 w 31"/>
                <a:gd name="T3" fmla="*/ 118 h 118"/>
                <a:gd name="T4" fmla="*/ 0 w 31"/>
                <a:gd name="T5" fmla="*/ 2 h 118"/>
                <a:gd name="T6" fmla="*/ 24 w 31"/>
                <a:gd name="T7" fmla="*/ 0 h 118"/>
                <a:gd name="T8" fmla="*/ 31 w 31"/>
                <a:gd name="T9" fmla="*/ 116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18">
                  <a:moveTo>
                    <a:pt x="31" y="116"/>
                  </a:moveTo>
                  <a:lnTo>
                    <a:pt x="8" y="118"/>
                  </a:lnTo>
                  <a:lnTo>
                    <a:pt x="0" y="2"/>
                  </a:lnTo>
                  <a:lnTo>
                    <a:pt x="24" y="0"/>
                  </a:lnTo>
                  <a:lnTo>
                    <a:pt x="31" y="116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5" name="Freeform 148">
              <a:extLst>
                <a:ext uri="{FF2B5EF4-FFF2-40B4-BE49-F238E27FC236}">
                  <a16:creationId xmlns:a16="http://schemas.microsoft.com/office/drawing/2014/main" id="{8CC90594-FB44-4996-B647-ABCDCEA36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08738" y="10299700"/>
              <a:ext cx="219075" cy="100013"/>
            </a:xfrm>
            <a:custGeom>
              <a:avLst/>
              <a:gdLst>
                <a:gd name="T0" fmla="*/ 10 w 76"/>
                <a:gd name="T1" fmla="*/ 33 h 35"/>
                <a:gd name="T2" fmla="*/ 60 w 76"/>
                <a:gd name="T3" fmla="*/ 28 h 35"/>
                <a:gd name="T4" fmla="*/ 61 w 76"/>
                <a:gd name="T5" fmla="*/ 28 h 35"/>
                <a:gd name="T6" fmla="*/ 64 w 76"/>
                <a:gd name="T7" fmla="*/ 28 h 35"/>
                <a:gd name="T8" fmla="*/ 75 w 76"/>
                <a:gd name="T9" fmla="*/ 13 h 35"/>
                <a:gd name="T10" fmla="*/ 74 w 76"/>
                <a:gd name="T11" fmla="*/ 6 h 35"/>
                <a:gd name="T12" fmla="*/ 65 w 76"/>
                <a:gd name="T13" fmla="*/ 1 h 35"/>
                <a:gd name="T14" fmla="*/ 44 w 76"/>
                <a:gd name="T15" fmla="*/ 2 h 35"/>
                <a:gd name="T16" fmla="*/ 38 w 76"/>
                <a:gd name="T17" fmla="*/ 5 h 35"/>
                <a:gd name="T18" fmla="*/ 7 w 76"/>
                <a:gd name="T19" fmla="*/ 20 h 35"/>
                <a:gd name="T20" fmla="*/ 2 w 76"/>
                <a:gd name="T21" fmla="*/ 23 h 35"/>
                <a:gd name="T22" fmla="*/ 1 w 76"/>
                <a:gd name="T23" fmla="*/ 26 h 35"/>
                <a:gd name="T24" fmla="*/ 10 w 76"/>
                <a:gd name="T25" fmla="*/ 3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35">
                  <a:moveTo>
                    <a:pt x="10" y="33"/>
                  </a:moveTo>
                  <a:cubicBezTo>
                    <a:pt x="25" y="27"/>
                    <a:pt x="42" y="26"/>
                    <a:pt x="60" y="28"/>
                  </a:cubicBezTo>
                  <a:cubicBezTo>
                    <a:pt x="60" y="28"/>
                    <a:pt x="61" y="28"/>
                    <a:pt x="61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71" y="27"/>
                    <a:pt x="76" y="20"/>
                    <a:pt x="75" y="13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3" y="2"/>
                    <a:pt x="69" y="0"/>
                    <a:pt x="65" y="1"/>
                  </a:cubicBezTo>
                  <a:cubicBezTo>
                    <a:pt x="60" y="4"/>
                    <a:pt x="52" y="4"/>
                    <a:pt x="44" y="2"/>
                  </a:cubicBezTo>
                  <a:cubicBezTo>
                    <a:pt x="42" y="1"/>
                    <a:pt x="39" y="2"/>
                    <a:pt x="38" y="5"/>
                  </a:cubicBezTo>
                  <a:cubicBezTo>
                    <a:pt x="33" y="14"/>
                    <a:pt x="20" y="18"/>
                    <a:pt x="7" y="20"/>
                  </a:cubicBezTo>
                  <a:cubicBezTo>
                    <a:pt x="5" y="21"/>
                    <a:pt x="3" y="22"/>
                    <a:pt x="2" y="23"/>
                  </a:cubicBezTo>
                  <a:cubicBezTo>
                    <a:pt x="2" y="24"/>
                    <a:pt x="2" y="25"/>
                    <a:pt x="1" y="26"/>
                  </a:cubicBezTo>
                  <a:cubicBezTo>
                    <a:pt x="0" y="31"/>
                    <a:pt x="5" y="35"/>
                    <a:pt x="10" y="33"/>
                  </a:cubicBezTo>
                  <a:close/>
                </a:path>
              </a:pathLst>
            </a:custGeom>
            <a:solidFill>
              <a:srgbClr val="6666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6" name="Freeform 149">
              <a:extLst>
                <a:ext uri="{FF2B5EF4-FFF2-40B4-BE49-F238E27FC236}">
                  <a16:creationId xmlns:a16="http://schemas.microsoft.com/office/drawing/2014/main" id="{74191FC6-55D8-4132-A832-2C68168BE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37313" y="8008937"/>
              <a:ext cx="63500" cy="95250"/>
            </a:xfrm>
            <a:custGeom>
              <a:avLst/>
              <a:gdLst>
                <a:gd name="T0" fmla="*/ 0 w 40"/>
                <a:gd name="T1" fmla="*/ 56 h 60"/>
                <a:gd name="T2" fmla="*/ 5 w 40"/>
                <a:gd name="T3" fmla="*/ 0 h 60"/>
                <a:gd name="T4" fmla="*/ 40 w 40"/>
                <a:gd name="T5" fmla="*/ 4 h 60"/>
                <a:gd name="T6" fmla="*/ 35 w 40"/>
                <a:gd name="T7" fmla="*/ 60 h 60"/>
                <a:gd name="T8" fmla="*/ 0 w 40"/>
                <a:gd name="T9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0">
                  <a:moveTo>
                    <a:pt x="0" y="56"/>
                  </a:moveTo>
                  <a:lnTo>
                    <a:pt x="5" y="0"/>
                  </a:lnTo>
                  <a:lnTo>
                    <a:pt x="40" y="4"/>
                  </a:lnTo>
                  <a:lnTo>
                    <a:pt x="35" y="60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7" name="Freeform 150">
              <a:extLst>
                <a:ext uri="{FF2B5EF4-FFF2-40B4-BE49-F238E27FC236}">
                  <a16:creationId xmlns:a16="http://schemas.microsoft.com/office/drawing/2014/main" id="{322EC95E-170F-42FA-9398-4327218C3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16675" y="7875587"/>
              <a:ext cx="123825" cy="158750"/>
            </a:xfrm>
            <a:custGeom>
              <a:avLst/>
              <a:gdLst>
                <a:gd name="T0" fmla="*/ 5 w 43"/>
                <a:gd name="T1" fmla="*/ 45 h 55"/>
                <a:gd name="T2" fmla="*/ 1 w 43"/>
                <a:gd name="T3" fmla="*/ 17 h 55"/>
                <a:gd name="T4" fmla="*/ 13 w 43"/>
                <a:gd name="T5" fmla="*/ 2 h 55"/>
                <a:gd name="T6" fmla="*/ 35 w 43"/>
                <a:gd name="T7" fmla="*/ 3 h 55"/>
                <a:gd name="T8" fmla="*/ 42 w 43"/>
                <a:gd name="T9" fmla="*/ 17 h 55"/>
                <a:gd name="T10" fmla="*/ 36 w 43"/>
                <a:gd name="T11" fmla="*/ 47 h 55"/>
                <a:gd name="T12" fmla="*/ 31 w 43"/>
                <a:gd name="T13" fmla="*/ 52 h 55"/>
                <a:gd name="T14" fmla="*/ 10 w 43"/>
                <a:gd name="T15" fmla="*/ 51 h 55"/>
                <a:gd name="T16" fmla="*/ 5 w 43"/>
                <a:gd name="T17" fmla="*/ 4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55">
                  <a:moveTo>
                    <a:pt x="5" y="45"/>
                  </a:moveTo>
                  <a:cubicBezTo>
                    <a:pt x="1" y="36"/>
                    <a:pt x="0" y="27"/>
                    <a:pt x="1" y="17"/>
                  </a:cubicBezTo>
                  <a:cubicBezTo>
                    <a:pt x="2" y="10"/>
                    <a:pt x="7" y="5"/>
                    <a:pt x="13" y="2"/>
                  </a:cubicBezTo>
                  <a:cubicBezTo>
                    <a:pt x="21" y="0"/>
                    <a:pt x="28" y="0"/>
                    <a:pt x="35" y="3"/>
                  </a:cubicBezTo>
                  <a:cubicBezTo>
                    <a:pt x="40" y="6"/>
                    <a:pt x="43" y="11"/>
                    <a:pt x="42" y="17"/>
                  </a:cubicBezTo>
                  <a:cubicBezTo>
                    <a:pt x="41" y="28"/>
                    <a:pt x="39" y="38"/>
                    <a:pt x="36" y="47"/>
                  </a:cubicBezTo>
                  <a:cubicBezTo>
                    <a:pt x="35" y="49"/>
                    <a:pt x="33" y="51"/>
                    <a:pt x="31" y="52"/>
                  </a:cubicBezTo>
                  <a:cubicBezTo>
                    <a:pt x="24" y="55"/>
                    <a:pt x="17" y="54"/>
                    <a:pt x="10" y="51"/>
                  </a:cubicBezTo>
                  <a:cubicBezTo>
                    <a:pt x="8" y="49"/>
                    <a:pt x="6" y="47"/>
                    <a:pt x="5" y="45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8" name="Freeform 151">
              <a:extLst>
                <a:ext uri="{FF2B5EF4-FFF2-40B4-BE49-F238E27FC236}">
                  <a16:creationId xmlns:a16="http://schemas.microsoft.com/office/drawing/2014/main" id="{5C7E6208-5C51-4E06-8E26-4E4806C0F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00813" y="7956550"/>
              <a:ext cx="74613" cy="60325"/>
            </a:xfrm>
            <a:custGeom>
              <a:avLst/>
              <a:gdLst>
                <a:gd name="T0" fmla="*/ 4 w 26"/>
                <a:gd name="T1" fmla="*/ 6 h 21"/>
                <a:gd name="T2" fmla="*/ 13 w 26"/>
                <a:gd name="T3" fmla="*/ 1 h 21"/>
                <a:gd name="T4" fmla="*/ 22 w 26"/>
                <a:gd name="T5" fmla="*/ 4 h 21"/>
                <a:gd name="T6" fmla="*/ 24 w 26"/>
                <a:gd name="T7" fmla="*/ 8 h 21"/>
                <a:gd name="T8" fmla="*/ 18 w 26"/>
                <a:gd name="T9" fmla="*/ 19 h 21"/>
                <a:gd name="T10" fmla="*/ 10 w 26"/>
                <a:gd name="T11" fmla="*/ 20 h 21"/>
                <a:gd name="T12" fmla="*/ 1 w 26"/>
                <a:gd name="T13" fmla="*/ 14 h 21"/>
                <a:gd name="T14" fmla="*/ 1 w 26"/>
                <a:gd name="T15" fmla="*/ 13 h 21"/>
                <a:gd name="T16" fmla="*/ 4 w 26"/>
                <a:gd name="T1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1">
                  <a:moveTo>
                    <a:pt x="4" y="6"/>
                  </a:moveTo>
                  <a:cubicBezTo>
                    <a:pt x="6" y="4"/>
                    <a:pt x="9" y="2"/>
                    <a:pt x="13" y="1"/>
                  </a:cubicBezTo>
                  <a:cubicBezTo>
                    <a:pt x="16" y="0"/>
                    <a:pt x="19" y="1"/>
                    <a:pt x="22" y="4"/>
                  </a:cubicBezTo>
                  <a:cubicBezTo>
                    <a:pt x="23" y="5"/>
                    <a:pt x="23" y="6"/>
                    <a:pt x="24" y="8"/>
                  </a:cubicBezTo>
                  <a:cubicBezTo>
                    <a:pt x="26" y="12"/>
                    <a:pt x="23" y="17"/>
                    <a:pt x="18" y="19"/>
                  </a:cubicBezTo>
                  <a:cubicBezTo>
                    <a:pt x="15" y="19"/>
                    <a:pt x="13" y="20"/>
                    <a:pt x="10" y="20"/>
                  </a:cubicBezTo>
                  <a:cubicBezTo>
                    <a:pt x="6" y="21"/>
                    <a:pt x="2" y="18"/>
                    <a:pt x="1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0"/>
                    <a:pt x="2" y="7"/>
                    <a:pt x="4" y="6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89" name="Freeform 152">
              <a:extLst>
                <a:ext uri="{FF2B5EF4-FFF2-40B4-BE49-F238E27FC236}">
                  <a16:creationId xmlns:a16="http://schemas.microsoft.com/office/drawing/2014/main" id="{19CA5141-E739-46AA-A203-988357F0C5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48375" y="8624887"/>
              <a:ext cx="100013" cy="74613"/>
            </a:xfrm>
            <a:custGeom>
              <a:avLst/>
              <a:gdLst>
                <a:gd name="T0" fmla="*/ 56 w 63"/>
                <a:gd name="T1" fmla="*/ 47 h 47"/>
                <a:gd name="T2" fmla="*/ 0 w 63"/>
                <a:gd name="T3" fmla="*/ 34 h 47"/>
                <a:gd name="T4" fmla="*/ 9 w 63"/>
                <a:gd name="T5" fmla="*/ 0 h 47"/>
                <a:gd name="T6" fmla="*/ 63 w 63"/>
                <a:gd name="T7" fmla="*/ 12 h 47"/>
                <a:gd name="T8" fmla="*/ 56 w 63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47">
                  <a:moveTo>
                    <a:pt x="56" y="47"/>
                  </a:moveTo>
                  <a:lnTo>
                    <a:pt x="0" y="34"/>
                  </a:lnTo>
                  <a:lnTo>
                    <a:pt x="9" y="0"/>
                  </a:lnTo>
                  <a:lnTo>
                    <a:pt x="63" y="12"/>
                  </a:lnTo>
                  <a:lnTo>
                    <a:pt x="56" y="47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0" name="Freeform 153">
              <a:extLst>
                <a:ext uri="{FF2B5EF4-FFF2-40B4-BE49-F238E27FC236}">
                  <a16:creationId xmlns:a16="http://schemas.microsoft.com/office/drawing/2014/main" id="{4CA404E7-0916-4CB9-9B8A-84F6C46D6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13500" y="8037512"/>
              <a:ext cx="542925" cy="733425"/>
            </a:xfrm>
            <a:custGeom>
              <a:avLst/>
              <a:gdLst>
                <a:gd name="T0" fmla="*/ 188 w 188"/>
                <a:gd name="T1" fmla="*/ 60 h 254"/>
                <a:gd name="T2" fmla="*/ 78 w 188"/>
                <a:gd name="T3" fmla="*/ 234 h 254"/>
                <a:gd name="T4" fmla="*/ 12 w 188"/>
                <a:gd name="T5" fmla="*/ 236 h 254"/>
                <a:gd name="T6" fmla="*/ 8 w 188"/>
                <a:gd name="T7" fmla="*/ 0 h 254"/>
                <a:gd name="T8" fmla="*/ 32 w 188"/>
                <a:gd name="T9" fmla="*/ 3 h 254"/>
                <a:gd name="T10" fmla="*/ 55 w 188"/>
                <a:gd name="T11" fmla="*/ 161 h 254"/>
                <a:gd name="T12" fmla="*/ 71 w 188"/>
                <a:gd name="T13" fmla="*/ 132 h 254"/>
                <a:gd name="T14" fmla="*/ 71 w 188"/>
                <a:gd name="T15" fmla="*/ 132 h 254"/>
                <a:gd name="T16" fmla="*/ 139 w 188"/>
                <a:gd name="T17" fmla="*/ 33 h 254"/>
                <a:gd name="T18" fmla="*/ 188 w 188"/>
                <a:gd name="T19" fmla="*/ 6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8" h="254">
                  <a:moveTo>
                    <a:pt x="188" y="60"/>
                  </a:moveTo>
                  <a:cubicBezTo>
                    <a:pt x="169" y="121"/>
                    <a:pt x="128" y="178"/>
                    <a:pt x="78" y="234"/>
                  </a:cubicBezTo>
                  <a:cubicBezTo>
                    <a:pt x="60" y="253"/>
                    <a:pt x="31" y="254"/>
                    <a:pt x="12" y="236"/>
                  </a:cubicBezTo>
                  <a:cubicBezTo>
                    <a:pt x="1" y="166"/>
                    <a:pt x="0" y="87"/>
                    <a:pt x="8" y="0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68"/>
                    <a:pt x="40" y="112"/>
                    <a:pt x="55" y="161"/>
                  </a:cubicBezTo>
                  <a:cubicBezTo>
                    <a:pt x="55" y="161"/>
                    <a:pt x="61" y="149"/>
                    <a:pt x="71" y="132"/>
                  </a:cubicBezTo>
                  <a:cubicBezTo>
                    <a:pt x="71" y="132"/>
                    <a:pt x="71" y="132"/>
                    <a:pt x="71" y="132"/>
                  </a:cubicBezTo>
                  <a:cubicBezTo>
                    <a:pt x="88" y="101"/>
                    <a:pt x="118" y="52"/>
                    <a:pt x="139" y="33"/>
                  </a:cubicBezTo>
                  <a:cubicBezTo>
                    <a:pt x="161" y="34"/>
                    <a:pt x="177" y="43"/>
                    <a:pt x="188" y="60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1" name="Freeform 154">
              <a:extLst>
                <a:ext uri="{FF2B5EF4-FFF2-40B4-BE49-F238E27FC236}">
                  <a16:creationId xmlns:a16="http://schemas.microsoft.com/office/drawing/2014/main" id="{0AEF0386-C037-4D92-9762-097FFF999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6388" y="8078787"/>
              <a:ext cx="638175" cy="1235075"/>
            </a:xfrm>
            <a:custGeom>
              <a:avLst/>
              <a:gdLst>
                <a:gd name="T0" fmla="*/ 221 w 221"/>
                <a:gd name="T1" fmla="*/ 372 h 428"/>
                <a:gd name="T2" fmla="*/ 16 w 221"/>
                <a:gd name="T3" fmla="*/ 399 h 428"/>
                <a:gd name="T4" fmla="*/ 1 w 221"/>
                <a:gd name="T5" fmla="*/ 272 h 428"/>
                <a:gd name="T6" fmla="*/ 1 w 221"/>
                <a:gd name="T7" fmla="*/ 244 h 428"/>
                <a:gd name="T8" fmla="*/ 50 w 221"/>
                <a:gd name="T9" fmla="*/ 17 h 428"/>
                <a:gd name="T10" fmla="*/ 99 w 221"/>
                <a:gd name="T11" fmla="*/ 1 h 428"/>
                <a:gd name="T12" fmla="*/ 221 w 221"/>
                <a:gd name="T13" fmla="*/ 372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428">
                  <a:moveTo>
                    <a:pt x="221" y="372"/>
                  </a:moveTo>
                  <a:cubicBezTo>
                    <a:pt x="150" y="415"/>
                    <a:pt x="81" y="428"/>
                    <a:pt x="16" y="399"/>
                  </a:cubicBezTo>
                  <a:cubicBezTo>
                    <a:pt x="7" y="359"/>
                    <a:pt x="2" y="316"/>
                    <a:pt x="1" y="272"/>
                  </a:cubicBezTo>
                  <a:cubicBezTo>
                    <a:pt x="1" y="263"/>
                    <a:pt x="0" y="254"/>
                    <a:pt x="1" y="244"/>
                  </a:cubicBezTo>
                  <a:cubicBezTo>
                    <a:pt x="2" y="168"/>
                    <a:pt x="14" y="99"/>
                    <a:pt x="50" y="17"/>
                  </a:cubicBezTo>
                  <a:cubicBezTo>
                    <a:pt x="67" y="3"/>
                    <a:pt x="84" y="0"/>
                    <a:pt x="99" y="1"/>
                  </a:cubicBezTo>
                  <a:cubicBezTo>
                    <a:pt x="153" y="95"/>
                    <a:pt x="194" y="226"/>
                    <a:pt x="221" y="372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2" name="Freeform 155">
              <a:extLst>
                <a:ext uri="{FF2B5EF4-FFF2-40B4-BE49-F238E27FC236}">
                  <a16:creationId xmlns:a16="http://schemas.microsoft.com/office/drawing/2014/main" id="{A9DCD5E0-F66D-4F30-88B0-CB991DDE2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9425" y="7970837"/>
              <a:ext cx="104775" cy="158750"/>
            </a:xfrm>
            <a:custGeom>
              <a:avLst/>
              <a:gdLst>
                <a:gd name="T0" fmla="*/ 0 w 36"/>
                <a:gd name="T1" fmla="*/ 11 h 55"/>
                <a:gd name="T2" fmla="*/ 3 w 36"/>
                <a:gd name="T3" fmla="*/ 51 h 55"/>
                <a:gd name="T4" fmla="*/ 36 w 36"/>
                <a:gd name="T5" fmla="*/ 45 h 55"/>
                <a:gd name="T6" fmla="*/ 24 w 36"/>
                <a:gd name="T7" fmla="*/ 0 h 55"/>
                <a:gd name="T8" fmla="*/ 0 w 36"/>
                <a:gd name="T9" fmla="*/ 1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55">
                  <a:moveTo>
                    <a:pt x="0" y="11"/>
                  </a:moveTo>
                  <a:cubicBezTo>
                    <a:pt x="3" y="51"/>
                    <a:pt x="3" y="51"/>
                    <a:pt x="3" y="51"/>
                  </a:cubicBezTo>
                  <a:cubicBezTo>
                    <a:pt x="18" y="55"/>
                    <a:pt x="28" y="53"/>
                    <a:pt x="36" y="45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4A4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3" name="Freeform 156">
              <a:extLst>
                <a:ext uri="{FF2B5EF4-FFF2-40B4-BE49-F238E27FC236}">
                  <a16:creationId xmlns:a16="http://schemas.microsoft.com/office/drawing/2014/main" id="{6AC94673-7563-4C49-AD82-336EA5AE4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75" y="7681912"/>
              <a:ext cx="257175" cy="361950"/>
            </a:xfrm>
            <a:custGeom>
              <a:avLst/>
              <a:gdLst>
                <a:gd name="T0" fmla="*/ 6 w 89"/>
                <a:gd name="T1" fmla="*/ 6 h 125"/>
                <a:gd name="T2" fmla="*/ 7 w 89"/>
                <a:gd name="T3" fmla="*/ 26 h 125"/>
                <a:gd name="T4" fmla="*/ 0 w 89"/>
                <a:gd name="T5" fmla="*/ 81 h 125"/>
                <a:gd name="T6" fmla="*/ 11 w 89"/>
                <a:gd name="T7" fmla="*/ 83 h 125"/>
                <a:gd name="T8" fmla="*/ 9 w 89"/>
                <a:gd name="T9" fmla="*/ 122 h 125"/>
                <a:gd name="T10" fmla="*/ 89 w 89"/>
                <a:gd name="T11" fmla="*/ 93 h 125"/>
                <a:gd name="T12" fmla="*/ 85 w 89"/>
                <a:gd name="T13" fmla="*/ 0 h 125"/>
                <a:gd name="T14" fmla="*/ 6 w 89"/>
                <a:gd name="T15" fmla="*/ 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" h="125">
                  <a:moveTo>
                    <a:pt x="6" y="6"/>
                  </a:moveTo>
                  <a:cubicBezTo>
                    <a:pt x="7" y="26"/>
                    <a:pt x="7" y="26"/>
                    <a:pt x="7" y="26"/>
                  </a:cubicBezTo>
                  <a:cubicBezTo>
                    <a:pt x="7" y="41"/>
                    <a:pt x="4" y="60"/>
                    <a:pt x="0" y="81"/>
                  </a:cubicBezTo>
                  <a:cubicBezTo>
                    <a:pt x="5" y="80"/>
                    <a:pt x="10" y="80"/>
                    <a:pt x="11" y="83"/>
                  </a:cubicBezTo>
                  <a:cubicBezTo>
                    <a:pt x="14" y="98"/>
                    <a:pt x="9" y="110"/>
                    <a:pt x="9" y="122"/>
                  </a:cubicBezTo>
                  <a:cubicBezTo>
                    <a:pt x="35" y="125"/>
                    <a:pt x="65" y="114"/>
                    <a:pt x="89" y="93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6" y="6"/>
                  </a:ln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4" name="Freeform 157">
              <a:extLst>
                <a:ext uri="{FF2B5EF4-FFF2-40B4-BE49-F238E27FC236}">
                  <a16:creationId xmlns:a16="http://schemas.microsoft.com/office/drawing/2014/main" id="{7555923B-2CEF-4E27-8623-94B2E8A07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11950" y="7567612"/>
              <a:ext cx="184150" cy="184150"/>
            </a:xfrm>
            <a:custGeom>
              <a:avLst/>
              <a:gdLst>
                <a:gd name="T0" fmla="*/ 63 w 64"/>
                <a:gd name="T1" fmla="*/ 30 h 64"/>
                <a:gd name="T2" fmla="*/ 34 w 64"/>
                <a:gd name="T3" fmla="*/ 63 h 64"/>
                <a:gd name="T4" fmla="*/ 1 w 64"/>
                <a:gd name="T5" fmla="*/ 34 h 64"/>
                <a:gd name="T6" fmla="*/ 30 w 64"/>
                <a:gd name="T7" fmla="*/ 1 h 64"/>
                <a:gd name="T8" fmla="*/ 63 w 64"/>
                <a:gd name="T9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63" y="30"/>
                  </a:moveTo>
                  <a:cubicBezTo>
                    <a:pt x="64" y="47"/>
                    <a:pt x="51" y="62"/>
                    <a:pt x="34" y="63"/>
                  </a:cubicBezTo>
                  <a:cubicBezTo>
                    <a:pt x="17" y="64"/>
                    <a:pt x="2" y="52"/>
                    <a:pt x="1" y="34"/>
                  </a:cubicBezTo>
                  <a:cubicBezTo>
                    <a:pt x="0" y="17"/>
                    <a:pt x="13" y="3"/>
                    <a:pt x="30" y="1"/>
                  </a:cubicBezTo>
                  <a:cubicBezTo>
                    <a:pt x="47" y="0"/>
                    <a:pt x="62" y="13"/>
                    <a:pt x="63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5" name="Freeform 158">
              <a:extLst>
                <a:ext uri="{FF2B5EF4-FFF2-40B4-BE49-F238E27FC236}">
                  <a16:creationId xmlns:a16="http://schemas.microsoft.com/office/drawing/2014/main" id="{E72F4FCD-FDB8-45BA-825E-7136B5B37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38925" y="7589837"/>
              <a:ext cx="168275" cy="168275"/>
            </a:xfrm>
            <a:custGeom>
              <a:avLst/>
              <a:gdLst>
                <a:gd name="T0" fmla="*/ 57 w 58"/>
                <a:gd name="T1" fmla="*/ 27 h 58"/>
                <a:gd name="T2" fmla="*/ 31 w 58"/>
                <a:gd name="T3" fmla="*/ 57 h 58"/>
                <a:gd name="T4" fmla="*/ 1 w 58"/>
                <a:gd name="T5" fmla="*/ 31 h 58"/>
                <a:gd name="T6" fmla="*/ 27 w 58"/>
                <a:gd name="T7" fmla="*/ 1 h 58"/>
                <a:gd name="T8" fmla="*/ 57 w 58"/>
                <a:gd name="T9" fmla="*/ 2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58">
                  <a:moveTo>
                    <a:pt x="57" y="27"/>
                  </a:moveTo>
                  <a:cubicBezTo>
                    <a:pt x="58" y="42"/>
                    <a:pt x="47" y="56"/>
                    <a:pt x="31" y="57"/>
                  </a:cubicBezTo>
                  <a:cubicBezTo>
                    <a:pt x="16" y="58"/>
                    <a:pt x="2" y="46"/>
                    <a:pt x="1" y="31"/>
                  </a:cubicBezTo>
                  <a:cubicBezTo>
                    <a:pt x="0" y="15"/>
                    <a:pt x="11" y="2"/>
                    <a:pt x="27" y="1"/>
                  </a:cubicBezTo>
                  <a:cubicBezTo>
                    <a:pt x="42" y="0"/>
                    <a:pt x="56" y="11"/>
                    <a:pt x="57" y="2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6" name="Freeform 159">
              <a:extLst>
                <a:ext uri="{FF2B5EF4-FFF2-40B4-BE49-F238E27FC236}">
                  <a16:creationId xmlns:a16="http://schemas.microsoft.com/office/drawing/2014/main" id="{E1C89AB9-3541-40BA-A1A0-FFDB0B9B64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6250" y="7535862"/>
              <a:ext cx="188913" cy="187325"/>
            </a:xfrm>
            <a:custGeom>
              <a:avLst/>
              <a:gdLst>
                <a:gd name="T0" fmla="*/ 64 w 65"/>
                <a:gd name="T1" fmla="*/ 30 h 65"/>
                <a:gd name="T2" fmla="*/ 35 w 65"/>
                <a:gd name="T3" fmla="*/ 63 h 65"/>
                <a:gd name="T4" fmla="*/ 1 w 65"/>
                <a:gd name="T5" fmla="*/ 34 h 65"/>
                <a:gd name="T6" fmla="*/ 30 w 65"/>
                <a:gd name="T7" fmla="*/ 1 h 65"/>
                <a:gd name="T8" fmla="*/ 64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4" y="30"/>
                  </a:moveTo>
                  <a:cubicBezTo>
                    <a:pt x="65" y="47"/>
                    <a:pt x="52" y="62"/>
                    <a:pt x="35" y="63"/>
                  </a:cubicBezTo>
                  <a:cubicBezTo>
                    <a:pt x="18" y="65"/>
                    <a:pt x="3" y="52"/>
                    <a:pt x="1" y="34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8" y="0"/>
                    <a:pt x="63" y="13"/>
                    <a:pt x="64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7" name="Freeform 160">
              <a:extLst>
                <a:ext uri="{FF2B5EF4-FFF2-40B4-BE49-F238E27FC236}">
                  <a16:creationId xmlns:a16="http://schemas.microsoft.com/office/drawing/2014/main" id="{09250B43-DB1C-4E1C-8D19-F0A14B4B23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89750" y="7634287"/>
              <a:ext cx="188913" cy="187325"/>
            </a:xfrm>
            <a:custGeom>
              <a:avLst/>
              <a:gdLst>
                <a:gd name="T0" fmla="*/ 64 w 65"/>
                <a:gd name="T1" fmla="*/ 30 h 65"/>
                <a:gd name="T2" fmla="*/ 35 w 65"/>
                <a:gd name="T3" fmla="*/ 64 h 65"/>
                <a:gd name="T4" fmla="*/ 1 w 65"/>
                <a:gd name="T5" fmla="*/ 35 h 65"/>
                <a:gd name="T6" fmla="*/ 30 w 65"/>
                <a:gd name="T7" fmla="*/ 1 h 65"/>
                <a:gd name="T8" fmla="*/ 64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4" y="30"/>
                  </a:moveTo>
                  <a:cubicBezTo>
                    <a:pt x="65" y="47"/>
                    <a:pt x="52" y="62"/>
                    <a:pt x="35" y="64"/>
                  </a:cubicBezTo>
                  <a:cubicBezTo>
                    <a:pt x="18" y="65"/>
                    <a:pt x="3" y="52"/>
                    <a:pt x="1" y="35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8" y="0"/>
                    <a:pt x="63" y="13"/>
                    <a:pt x="64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8" name="Freeform 161">
              <a:extLst>
                <a:ext uri="{FF2B5EF4-FFF2-40B4-BE49-F238E27FC236}">
                  <a16:creationId xmlns:a16="http://schemas.microsoft.com/office/drawing/2014/main" id="{0C42809E-30CD-48E4-9BDE-C1F856D42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3875" y="7726362"/>
              <a:ext cx="187325" cy="187325"/>
            </a:xfrm>
            <a:custGeom>
              <a:avLst/>
              <a:gdLst>
                <a:gd name="T0" fmla="*/ 63 w 65"/>
                <a:gd name="T1" fmla="*/ 30 h 65"/>
                <a:gd name="T2" fmla="*/ 35 w 65"/>
                <a:gd name="T3" fmla="*/ 63 h 65"/>
                <a:gd name="T4" fmla="*/ 1 w 65"/>
                <a:gd name="T5" fmla="*/ 35 h 65"/>
                <a:gd name="T6" fmla="*/ 30 w 65"/>
                <a:gd name="T7" fmla="*/ 1 h 65"/>
                <a:gd name="T8" fmla="*/ 63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3" y="30"/>
                  </a:moveTo>
                  <a:cubicBezTo>
                    <a:pt x="65" y="47"/>
                    <a:pt x="52" y="62"/>
                    <a:pt x="35" y="63"/>
                  </a:cubicBezTo>
                  <a:cubicBezTo>
                    <a:pt x="17" y="65"/>
                    <a:pt x="2" y="52"/>
                    <a:pt x="1" y="35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7" y="0"/>
                    <a:pt x="62" y="13"/>
                    <a:pt x="63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399" name="Freeform 162">
              <a:extLst>
                <a:ext uri="{FF2B5EF4-FFF2-40B4-BE49-F238E27FC236}">
                  <a16:creationId xmlns:a16="http://schemas.microsoft.com/office/drawing/2014/main" id="{313BC1F0-D004-4C83-A2E6-46AD1F535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89738" y="7607300"/>
              <a:ext cx="187325" cy="187325"/>
            </a:xfrm>
            <a:custGeom>
              <a:avLst/>
              <a:gdLst>
                <a:gd name="T0" fmla="*/ 64 w 65"/>
                <a:gd name="T1" fmla="*/ 30 h 65"/>
                <a:gd name="T2" fmla="*/ 35 w 65"/>
                <a:gd name="T3" fmla="*/ 63 h 65"/>
                <a:gd name="T4" fmla="*/ 1 w 65"/>
                <a:gd name="T5" fmla="*/ 34 h 65"/>
                <a:gd name="T6" fmla="*/ 30 w 65"/>
                <a:gd name="T7" fmla="*/ 1 h 65"/>
                <a:gd name="T8" fmla="*/ 64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4" y="30"/>
                  </a:moveTo>
                  <a:cubicBezTo>
                    <a:pt x="65" y="47"/>
                    <a:pt x="52" y="62"/>
                    <a:pt x="35" y="63"/>
                  </a:cubicBezTo>
                  <a:cubicBezTo>
                    <a:pt x="18" y="65"/>
                    <a:pt x="3" y="52"/>
                    <a:pt x="1" y="34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8" y="0"/>
                    <a:pt x="63" y="13"/>
                    <a:pt x="64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0" name="Freeform 163">
              <a:extLst>
                <a:ext uri="{FF2B5EF4-FFF2-40B4-BE49-F238E27FC236}">
                  <a16:creationId xmlns:a16="http://schemas.microsoft.com/office/drawing/2014/main" id="{970237DE-6433-41C0-9285-D987FAE9E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4663" y="7666037"/>
              <a:ext cx="187325" cy="187325"/>
            </a:xfrm>
            <a:custGeom>
              <a:avLst/>
              <a:gdLst>
                <a:gd name="T0" fmla="*/ 64 w 65"/>
                <a:gd name="T1" fmla="*/ 30 h 65"/>
                <a:gd name="T2" fmla="*/ 35 w 65"/>
                <a:gd name="T3" fmla="*/ 64 h 65"/>
                <a:gd name="T4" fmla="*/ 1 w 65"/>
                <a:gd name="T5" fmla="*/ 35 h 65"/>
                <a:gd name="T6" fmla="*/ 30 w 65"/>
                <a:gd name="T7" fmla="*/ 2 h 65"/>
                <a:gd name="T8" fmla="*/ 64 w 65"/>
                <a:gd name="T9" fmla="*/ 3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64" y="30"/>
                  </a:moveTo>
                  <a:cubicBezTo>
                    <a:pt x="65" y="48"/>
                    <a:pt x="52" y="63"/>
                    <a:pt x="35" y="64"/>
                  </a:cubicBezTo>
                  <a:cubicBezTo>
                    <a:pt x="18" y="65"/>
                    <a:pt x="3" y="52"/>
                    <a:pt x="1" y="35"/>
                  </a:cubicBezTo>
                  <a:cubicBezTo>
                    <a:pt x="0" y="18"/>
                    <a:pt x="13" y="3"/>
                    <a:pt x="30" y="2"/>
                  </a:cubicBezTo>
                  <a:cubicBezTo>
                    <a:pt x="48" y="0"/>
                    <a:pt x="63" y="13"/>
                    <a:pt x="64" y="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1" name="Freeform 164">
              <a:extLst>
                <a:ext uri="{FF2B5EF4-FFF2-40B4-BE49-F238E27FC236}">
                  <a16:creationId xmlns:a16="http://schemas.microsoft.com/office/drawing/2014/main" id="{5815A2C6-E169-4F3D-8166-9141F50B9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6388" y="8191500"/>
              <a:ext cx="373063" cy="744538"/>
            </a:xfrm>
            <a:custGeom>
              <a:avLst/>
              <a:gdLst>
                <a:gd name="T0" fmla="*/ 72 w 129"/>
                <a:gd name="T1" fmla="*/ 253 h 258"/>
                <a:gd name="T2" fmla="*/ 1 w 129"/>
                <a:gd name="T3" fmla="*/ 233 h 258"/>
                <a:gd name="T4" fmla="*/ 1 w 129"/>
                <a:gd name="T5" fmla="*/ 205 h 258"/>
                <a:gd name="T6" fmla="*/ 110 w 129"/>
                <a:gd name="T7" fmla="*/ 0 h 258"/>
                <a:gd name="T8" fmla="*/ 117 w 129"/>
                <a:gd name="T9" fmla="*/ 223 h 258"/>
                <a:gd name="T10" fmla="*/ 72 w 129"/>
                <a:gd name="T11" fmla="*/ 253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258">
                  <a:moveTo>
                    <a:pt x="72" y="253"/>
                  </a:moveTo>
                  <a:cubicBezTo>
                    <a:pt x="1" y="233"/>
                    <a:pt x="1" y="233"/>
                    <a:pt x="1" y="233"/>
                  </a:cubicBezTo>
                  <a:cubicBezTo>
                    <a:pt x="1" y="224"/>
                    <a:pt x="0" y="215"/>
                    <a:pt x="1" y="205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27" y="52"/>
                    <a:pt x="129" y="130"/>
                    <a:pt x="117" y="223"/>
                  </a:cubicBezTo>
                  <a:cubicBezTo>
                    <a:pt x="114" y="244"/>
                    <a:pt x="93" y="258"/>
                    <a:pt x="72" y="253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2" name="Freeform 165">
              <a:extLst>
                <a:ext uri="{FF2B5EF4-FFF2-40B4-BE49-F238E27FC236}">
                  <a16:creationId xmlns:a16="http://schemas.microsoft.com/office/drawing/2014/main" id="{6C4D7E09-63FF-44D9-9E66-6FB32129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67500" y="8304212"/>
              <a:ext cx="225425" cy="388938"/>
            </a:xfrm>
            <a:custGeom>
              <a:avLst/>
              <a:gdLst>
                <a:gd name="T0" fmla="*/ 36 w 78"/>
                <a:gd name="T1" fmla="*/ 0 h 135"/>
                <a:gd name="T2" fmla="*/ 0 w 78"/>
                <a:gd name="T3" fmla="*/ 131 h 135"/>
                <a:gd name="T4" fmla="*/ 28 w 78"/>
                <a:gd name="T5" fmla="*/ 130 h 135"/>
                <a:gd name="T6" fmla="*/ 74 w 78"/>
                <a:gd name="T7" fmla="*/ 132 h 135"/>
                <a:gd name="T8" fmla="*/ 78 w 78"/>
                <a:gd name="T9" fmla="*/ 35 h 135"/>
                <a:gd name="T10" fmla="*/ 36 w 78"/>
                <a:gd name="T1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135">
                  <a:moveTo>
                    <a:pt x="36" y="0"/>
                  </a:moveTo>
                  <a:cubicBezTo>
                    <a:pt x="0" y="131"/>
                    <a:pt x="0" y="131"/>
                    <a:pt x="0" y="131"/>
                  </a:cubicBezTo>
                  <a:cubicBezTo>
                    <a:pt x="28" y="130"/>
                    <a:pt x="28" y="130"/>
                    <a:pt x="28" y="130"/>
                  </a:cubicBezTo>
                  <a:cubicBezTo>
                    <a:pt x="28" y="130"/>
                    <a:pt x="71" y="135"/>
                    <a:pt x="74" y="132"/>
                  </a:cubicBezTo>
                  <a:cubicBezTo>
                    <a:pt x="77" y="129"/>
                    <a:pt x="78" y="35"/>
                    <a:pt x="78" y="35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3" name="Freeform 166">
              <a:extLst>
                <a:ext uri="{FF2B5EF4-FFF2-40B4-BE49-F238E27FC236}">
                  <a16:creationId xmlns:a16="http://schemas.microsoft.com/office/drawing/2014/main" id="{3B1F3EA9-C5E3-4DE2-9D19-5774F5399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0125" y="8145462"/>
              <a:ext cx="942975" cy="744538"/>
            </a:xfrm>
            <a:custGeom>
              <a:avLst/>
              <a:gdLst>
                <a:gd name="T0" fmla="*/ 299 w 327"/>
                <a:gd name="T1" fmla="*/ 235 h 258"/>
                <a:gd name="T2" fmla="*/ 268 w 327"/>
                <a:gd name="T3" fmla="*/ 255 h 258"/>
                <a:gd name="T4" fmla="*/ 0 w 327"/>
                <a:gd name="T5" fmla="*/ 190 h 258"/>
                <a:gd name="T6" fmla="*/ 9 w 327"/>
                <a:gd name="T7" fmla="*/ 167 h 258"/>
                <a:gd name="T8" fmla="*/ 207 w 327"/>
                <a:gd name="T9" fmla="*/ 184 h 258"/>
                <a:gd name="T10" fmla="*/ 207 w 327"/>
                <a:gd name="T11" fmla="*/ 184 h 258"/>
                <a:gd name="T12" fmla="*/ 209 w 327"/>
                <a:gd name="T13" fmla="*/ 184 h 258"/>
                <a:gd name="T14" fmla="*/ 217 w 327"/>
                <a:gd name="T15" fmla="*/ 178 h 258"/>
                <a:gd name="T16" fmla="*/ 217 w 327"/>
                <a:gd name="T17" fmla="*/ 177 h 258"/>
                <a:gd name="T18" fmla="*/ 254 w 327"/>
                <a:gd name="T19" fmla="*/ 13 h 258"/>
                <a:gd name="T20" fmla="*/ 258 w 327"/>
                <a:gd name="T21" fmla="*/ 9 h 258"/>
                <a:gd name="T22" fmla="*/ 307 w 327"/>
                <a:gd name="T23" fmla="*/ 7 h 258"/>
                <a:gd name="T24" fmla="*/ 311 w 327"/>
                <a:gd name="T25" fmla="*/ 12 h 258"/>
                <a:gd name="T26" fmla="*/ 299 w 327"/>
                <a:gd name="T27" fmla="*/ 23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7" h="258">
                  <a:moveTo>
                    <a:pt x="299" y="235"/>
                  </a:moveTo>
                  <a:cubicBezTo>
                    <a:pt x="296" y="249"/>
                    <a:pt x="282" y="258"/>
                    <a:pt x="268" y="255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67"/>
                    <a:pt x="9" y="167"/>
                    <a:pt x="9" y="167"/>
                  </a:cubicBezTo>
                  <a:cubicBezTo>
                    <a:pt x="207" y="184"/>
                    <a:pt x="207" y="184"/>
                    <a:pt x="207" y="184"/>
                  </a:cubicBezTo>
                  <a:cubicBezTo>
                    <a:pt x="207" y="184"/>
                    <a:pt x="207" y="184"/>
                    <a:pt x="207" y="184"/>
                  </a:cubicBezTo>
                  <a:cubicBezTo>
                    <a:pt x="209" y="184"/>
                    <a:pt x="209" y="184"/>
                    <a:pt x="209" y="184"/>
                  </a:cubicBezTo>
                  <a:cubicBezTo>
                    <a:pt x="213" y="184"/>
                    <a:pt x="216" y="182"/>
                    <a:pt x="217" y="178"/>
                  </a:cubicBezTo>
                  <a:cubicBezTo>
                    <a:pt x="217" y="177"/>
                    <a:pt x="217" y="177"/>
                    <a:pt x="217" y="177"/>
                  </a:cubicBezTo>
                  <a:cubicBezTo>
                    <a:pt x="223" y="98"/>
                    <a:pt x="241" y="54"/>
                    <a:pt x="254" y="13"/>
                  </a:cubicBezTo>
                  <a:cubicBezTo>
                    <a:pt x="255" y="11"/>
                    <a:pt x="256" y="10"/>
                    <a:pt x="258" y="9"/>
                  </a:cubicBezTo>
                  <a:cubicBezTo>
                    <a:pt x="275" y="1"/>
                    <a:pt x="291" y="0"/>
                    <a:pt x="307" y="7"/>
                  </a:cubicBezTo>
                  <a:cubicBezTo>
                    <a:pt x="310" y="8"/>
                    <a:pt x="311" y="10"/>
                    <a:pt x="311" y="12"/>
                  </a:cubicBezTo>
                  <a:cubicBezTo>
                    <a:pt x="327" y="79"/>
                    <a:pt x="318" y="156"/>
                    <a:pt x="299" y="235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4" name="Freeform 167">
              <a:extLst>
                <a:ext uri="{FF2B5EF4-FFF2-40B4-BE49-F238E27FC236}">
                  <a16:creationId xmlns:a16="http://schemas.microsoft.com/office/drawing/2014/main" id="{EDAC41A9-5386-4491-A90C-03FF0743C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77025" y="8656637"/>
              <a:ext cx="85725" cy="60325"/>
            </a:xfrm>
            <a:custGeom>
              <a:avLst/>
              <a:gdLst>
                <a:gd name="T0" fmla="*/ 30 w 30"/>
                <a:gd name="T1" fmla="*/ 21 h 21"/>
                <a:gd name="T2" fmla="*/ 0 w 30"/>
                <a:gd name="T3" fmla="*/ 7 h 21"/>
                <a:gd name="T4" fmla="*/ 2 w 30"/>
                <a:gd name="T5" fmla="*/ 7 h 21"/>
                <a:gd name="T6" fmla="*/ 10 w 30"/>
                <a:gd name="T7" fmla="*/ 1 h 21"/>
                <a:gd name="T8" fmla="*/ 10 w 30"/>
                <a:gd name="T9" fmla="*/ 0 h 21"/>
                <a:gd name="T10" fmla="*/ 30 w 30"/>
                <a:gd name="T1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21">
                  <a:moveTo>
                    <a:pt x="30" y="21"/>
                  </a:moveTo>
                  <a:cubicBezTo>
                    <a:pt x="24" y="15"/>
                    <a:pt x="2" y="7"/>
                    <a:pt x="0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6" y="7"/>
                    <a:pt x="9" y="5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377DFF">
                <a:lumMod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5" name="Freeform 168">
              <a:extLst>
                <a:ext uri="{FF2B5EF4-FFF2-40B4-BE49-F238E27FC236}">
                  <a16:creationId xmlns:a16="http://schemas.microsoft.com/office/drawing/2014/main" id="{FB791138-7867-4876-9044-E864A356B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77025" y="8675687"/>
              <a:ext cx="52388" cy="76200"/>
            </a:xfrm>
            <a:custGeom>
              <a:avLst/>
              <a:gdLst>
                <a:gd name="T0" fmla="*/ 0 w 18"/>
                <a:gd name="T1" fmla="*/ 0 h 26"/>
                <a:gd name="T2" fmla="*/ 18 w 18"/>
                <a:gd name="T3" fmla="*/ 26 h 26"/>
                <a:gd name="T4" fmla="*/ 12 w 18"/>
                <a:gd name="T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6">
                  <a:moveTo>
                    <a:pt x="0" y="0"/>
                  </a:moveTo>
                  <a:cubicBezTo>
                    <a:pt x="0" y="0"/>
                    <a:pt x="15" y="18"/>
                    <a:pt x="18" y="26"/>
                  </a:cubicBezTo>
                  <a:cubicBezTo>
                    <a:pt x="12" y="3"/>
                    <a:pt x="12" y="3"/>
                    <a:pt x="12" y="3"/>
                  </a:cubicBezTo>
                </a:path>
              </a:pathLst>
            </a:custGeom>
            <a:solidFill>
              <a:srgbClr val="377DFF">
                <a:lumMod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6" name="Freeform 169">
              <a:extLst>
                <a:ext uri="{FF2B5EF4-FFF2-40B4-BE49-F238E27FC236}">
                  <a16:creationId xmlns:a16="http://schemas.microsoft.com/office/drawing/2014/main" id="{4F7AD6FF-B5C6-4216-B67E-FC6B323E2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50025" y="8418512"/>
              <a:ext cx="69850" cy="147638"/>
            </a:xfrm>
            <a:custGeom>
              <a:avLst/>
              <a:gdLst>
                <a:gd name="T0" fmla="*/ 24 w 24"/>
                <a:gd name="T1" fmla="*/ 0 h 51"/>
                <a:gd name="T2" fmla="*/ 5 w 24"/>
                <a:gd name="T3" fmla="*/ 51 h 51"/>
                <a:gd name="T4" fmla="*/ 0 w 24"/>
                <a:gd name="T5" fmla="*/ 0 h 51"/>
                <a:gd name="T6" fmla="*/ 8 w 24"/>
                <a:gd name="T7" fmla="*/ 29 h 51"/>
                <a:gd name="T8" fmla="*/ 24 w 24"/>
                <a:gd name="T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51">
                  <a:moveTo>
                    <a:pt x="24" y="0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14" y="17"/>
                    <a:pt x="24" y="0"/>
                  </a:cubicBezTo>
                  <a:close/>
                </a:path>
              </a:pathLst>
            </a:custGeom>
            <a:solidFill>
              <a:srgbClr val="377DFF">
                <a:lumMod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7" name="Freeform 170">
              <a:extLst>
                <a:ext uri="{FF2B5EF4-FFF2-40B4-BE49-F238E27FC236}">
                  <a16:creationId xmlns:a16="http://schemas.microsoft.com/office/drawing/2014/main" id="{77E14799-43BD-42D1-8D1E-F5D48CB36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21375" y="8569325"/>
              <a:ext cx="158750" cy="130175"/>
            </a:xfrm>
            <a:custGeom>
              <a:avLst/>
              <a:gdLst>
                <a:gd name="T0" fmla="*/ 43 w 55"/>
                <a:gd name="T1" fmla="*/ 43 h 45"/>
                <a:gd name="T2" fmla="*/ 15 w 55"/>
                <a:gd name="T3" fmla="*/ 42 h 45"/>
                <a:gd name="T4" fmla="*/ 2 w 55"/>
                <a:gd name="T5" fmla="*/ 28 h 45"/>
                <a:gd name="T6" fmla="*/ 6 w 55"/>
                <a:gd name="T7" fmla="*/ 7 h 45"/>
                <a:gd name="T8" fmla="*/ 20 w 55"/>
                <a:gd name="T9" fmla="*/ 1 h 45"/>
                <a:gd name="T10" fmla="*/ 49 w 55"/>
                <a:gd name="T11" fmla="*/ 12 h 45"/>
                <a:gd name="T12" fmla="*/ 53 w 55"/>
                <a:gd name="T13" fmla="*/ 17 h 45"/>
                <a:gd name="T14" fmla="*/ 49 w 55"/>
                <a:gd name="T15" fmla="*/ 38 h 45"/>
                <a:gd name="T16" fmla="*/ 43 w 55"/>
                <a:gd name="T17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45">
                  <a:moveTo>
                    <a:pt x="43" y="43"/>
                  </a:moveTo>
                  <a:cubicBezTo>
                    <a:pt x="34" y="45"/>
                    <a:pt x="25" y="45"/>
                    <a:pt x="15" y="42"/>
                  </a:cubicBezTo>
                  <a:cubicBezTo>
                    <a:pt x="8" y="41"/>
                    <a:pt x="3" y="35"/>
                    <a:pt x="2" y="28"/>
                  </a:cubicBezTo>
                  <a:cubicBezTo>
                    <a:pt x="0" y="20"/>
                    <a:pt x="1" y="13"/>
                    <a:pt x="6" y="7"/>
                  </a:cubicBezTo>
                  <a:cubicBezTo>
                    <a:pt x="9" y="2"/>
                    <a:pt x="15" y="0"/>
                    <a:pt x="20" y="1"/>
                  </a:cubicBezTo>
                  <a:cubicBezTo>
                    <a:pt x="31" y="4"/>
                    <a:pt x="41" y="7"/>
                    <a:pt x="49" y="12"/>
                  </a:cubicBezTo>
                  <a:cubicBezTo>
                    <a:pt x="51" y="13"/>
                    <a:pt x="53" y="15"/>
                    <a:pt x="53" y="17"/>
                  </a:cubicBezTo>
                  <a:cubicBezTo>
                    <a:pt x="55" y="25"/>
                    <a:pt x="53" y="31"/>
                    <a:pt x="49" y="38"/>
                  </a:cubicBezTo>
                  <a:cubicBezTo>
                    <a:pt x="48" y="40"/>
                    <a:pt x="46" y="42"/>
                    <a:pt x="43" y="43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8" name="Freeform 171">
              <a:extLst>
                <a:ext uri="{FF2B5EF4-FFF2-40B4-BE49-F238E27FC236}">
                  <a16:creationId xmlns:a16="http://schemas.microsoft.com/office/drawing/2014/main" id="{9CDA8BF4-DB69-4CE8-9FCA-C5F8A1E46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13450" y="8545512"/>
              <a:ext cx="53975" cy="73025"/>
            </a:xfrm>
            <a:custGeom>
              <a:avLst/>
              <a:gdLst>
                <a:gd name="T0" fmla="*/ 3 w 19"/>
                <a:gd name="T1" fmla="*/ 21 h 25"/>
                <a:gd name="T2" fmla="*/ 0 w 19"/>
                <a:gd name="T3" fmla="*/ 12 h 25"/>
                <a:gd name="T4" fmla="*/ 4 w 19"/>
                <a:gd name="T5" fmla="*/ 3 h 25"/>
                <a:gd name="T6" fmla="*/ 8 w 19"/>
                <a:gd name="T7" fmla="*/ 1 h 25"/>
                <a:gd name="T8" fmla="*/ 18 w 19"/>
                <a:gd name="T9" fmla="*/ 9 h 25"/>
                <a:gd name="T10" fmla="*/ 19 w 19"/>
                <a:gd name="T11" fmla="*/ 17 h 25"/>
                <a:gd name="T12" fmla="*/ 11 w 19"/>
                <a:gd name="T13" fmla="*/ 25 h 25"/>
                <a:gd name="T14" fmla="*/ 11 w 19"/>
                <a:gd name="T15" fmla="*/ 25 h 25"/>
                <a:gd name="T16" fmla="*/ 3 w 19"/>
                <a:gd name="T17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5">
                  <a:moveTo>
                    <a:pt x="3" y="21"/>
                  </a:moveTo>
                  <a:cubicBezTo>
                    <a:pt x="2" y="18"/>
                    <a:pt x="1" y="15"/>
                    <a:pt x="0" y="12"/>
                  </a:cubicBezTo>
                  <a:cubicBezTo>
                    <a:pt x="0" y="9"/>
                    <a:pt x="1" y="5"/>
                    <a:pt x="4" y="3"/>
                  </a:cubicBezTo>
                  <a:cubicBezTo>
                    <a:pt x="5" y="2"/>
                    <a:pt x="7" y="2"/>
                    <a:pt x="8" y="1"/>
                  </a:cubicBezTo>
                  <a:cubicBezTo>
                    <a:pt x="13" y="0"/>
                    <a:pt x="18" y="4"/>
                    <a:pt x="18" y="9"/>
                  </a:cubicBezTo>
                  <a:cubicBezTo>
                    <a:pt x="19" y="12"/>
                    <a:pt x="19" y="14"/>
                    <a:pt x="19" y="17"/>
                  </a:cubicBezTo>
                  <a:cubicBezTo>
                    <a:pt x="19" y="21"/>
                    <a:pt x="15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8" y="25"/>
                    <a:pt x="5" y="24"/>
                    <a:pt x="3" y="21"/>
                  </a:cubicBezTo>
                  <a:close/>
                </a:path>
              </a:pathLst>
            </a:custGeom>
            <a:solidFill>
              <a:srgbClr val="F9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09" name="Freeform 172">
              <a:extLst>
                <a:ext uri="{FF2B5EF4-FFF2-40B4-BE49-F238E27FC236}">
                  <a16:creationId xmlns:a16="http://schemas.microsoft.com/office/drawing/2014/main" id="{982A17F2-5C39-4119-880B-215AB75BA6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32525" y="9151937"/>
              <a:ext cx="1100138" cy="1103313"/>
            </a:xfrm>
            <a:custGeom>
              <a:avLst/>
              <a:gdLst>
                <a:gd name="T0" fmla="*/ 368 w 381"/>
                <a:gd name="T1" fmla="*/ 0 h 382"/>
                <a:gd name="T2" fmla="*/ 381 w 381"/>
                <a:gd name="T3" fmla="*/ 56 h 382"/>
                <a:gd name="T4" fmla="*/ 350 w 381"/>
                <a:gd name="T5" fmla="*/ 101 h 382"/>
                <a:gd name="T6" fmla="*/ 74 w 381"/>
                <a:gd name="T7" fmla="*/ 153 h 382"/>
                <a:gd name="T8" fmla="*/ 110 w 381"/>
                <a:gd name="T9" fmla="*/ 204 h 382"/>
                <a:gd name="T10" fmla="*/ 128 w 381"/>
                <a:gd name="T11" fmla="*/ 382 h 382"/>
                <a:gd name="T12" fmla="*/ 102 w 381"/>
                <a:gd name="T13" fmla="*/ 382 h 382"/>
                <a:gd name="T14" fmla="*/ 7 w 381"/>
                <a:gd name="T15" fmla="*/ 166 h 382"/>
                <a:gd name="T16" fmla="*/ 2 w 381"/>
                <a:gd name="T17" fmla="*/ 104 h 382"/>
                <a:gd name="T18" fmla="*/ 39 w 381"/>
                <a:gd name="T19" fmla="*/ 56 h 382"/>
                <a:gd name="T20" fmla="*/ 368 w 381"/>
                <a:gd name="T21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1" h="382">
                  <a:moveTo>
                    <a:pt x="368" y="0"/>
                  </a:moveTo>
                  <a:cubicBezTo>
                    <a:pt x="376" y="18"/>
                    <a:pt x="380" y="37"/>
                    <a:pt x="381" y="56"/>
                  </a:cubicBezTo>
                  <a:cubicBezTo>
                    <a:pt x="381" y="76"/>
                    <a:pt x="369" y="94"/>
                    <a:pt x="350" y="101"/>
                  </a:cubicBezTo>
                  <a:cubicBezTo>
                    <a:pt x="262" y="134"/>
                    <a:pt x="170" y="152"/>
                    <a:pt x="74" y="153"/>
                  </a:cubicBezTo>
                  <a:cubicBezTo>
                    <a:pt x="110" y="204"/>
                    <a:pt x="110" y="204"/>
                    <a:pt x="110" y="204"/>
                  </a:cubicBezTo>
                  <a:cubicBezTo>
                    <a:pt x="129" y="232"/>
                    <a:pt x="128" y="310"/>
                    <a:pt x="128" y="382"/>
                  </a:cubicBezTo>
                  <a:cubicBezTo>
                    <a:pt x="102" y="382"/>
                    <a:pt x="102" y="382"/>
                    <a:pt x="102" y="382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1" y="146"/>
                    <a:pt x="0" y="126"/>
                    <a:pt x="2" y="104"/>
                  </a:cubicBezTo>
                  <a:cubicBezTo>
                    <a:pt x="3" y="82"/>
                    <a:pt x="18" y="63"/>
                    <a:pt x="39" y="56"/>
                  </a:cubicBezTo>
                  <a:cubicBezTo>
                    <a:pt x="132" y="24"/>
                    <a:pt x="243" y="7"/>
                    <a:pt x="368" y="0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0" name="Freeform 173">
              <a:extLst>
                <a:ext uri="{FF2B5EF4-FFF2-40B4-BE49-F238E27FC236}">
                  <a16:creationId xmlns:a16="http://schemas.microsoft.com/office/drawing/2014/main" id="{49BF5ABC-EBF9-49F6-9F19-6C503807A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26313" y="8185150"/>
              <a:ext cx="271463" cy="615950"/>
            </a:xfrm>
            <a:custGeom>
              <a:avLst/>
              <a:gdLst>
                <a:gd name="T0" fmla="*/ 30 w 94"/>
                <a:gd name="T1" fmla="*/ 209 h 213"/>
                <a:gd name="T2" fmla="*/ 38 w 94"/>
                <a:gd name="T3" fmla="*/ 210 h 213"/>
                <a:gd name="T4" fmla="*/ 74 w 94"/>
                <a:gd name="T5" fmla="*/ 182 h 213"/>
                <a:gd name="T6" fmla="*/ 92 w 94"/>
                <a:gd name="T7" fmla="*/ 40 h 213"/>
                <a:gd name="T8" fmla="*/ 63 w 94"/>
                <a:gd name="T9" fmla="*/ 4 h 213"/>
                <a:gd name="T10" fmla="*/ 56 w 94"/>
                <a:gd name="T11" fmla="*/ 3 h 213"/>
                <a:gd name="T12" fmla="*/ 20 w 94"/>
                <a:gd name="T13" fmla="*/ 31 h 213"/>
                <a:gd name="T14" fmla="*/ 2 w 94"/>
                <a:gd name="T15" fmla="*/ 173 h 213"/>
                <a:gd name="T16" fmla="*/ 30 w 94"/>
                <a:gd name="T17" fmla="*/ 20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213">
                  <a:moveTo>
                    <a:pt x="30" y="209"/>
                  </a:moveTo>
                  <a:cubicBezTo>
                    <a:pt x="38" y="210"/>
                    <a:pt x="38" y="210"/>
                    <a:pt x="38" y="210"/>
                  </a:cubicBezTo>
                  <a:cubicBezTo>
                    <a:pt x="56" y="213"/>
                    <a:pt x="72" y="200"/>
                    <a:pt x="74" y="18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4" y="22"/>
                    <a:pt x="81" y="6"/>
                    <a:pt x="63" y="4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38" y="0"/>
                    <a:pt x="22" y="13"/>
                    <a:pt x="20" y="31"/>
                  </a:cubicBezTo>
                  <a:cubicBezTo>
                    <a:pt x="2" y="173"/>
                    <a:pt x="2" y="173"/>
                    <a:pt x="2" y="173"/>
                  </a:cubicBezTo>
                  <a:cubicBezTo>
                    <a:pt x="0" y="191"/>
                    <a:pt x="13" y="207"/>
                    <a:pt x="30" y="209"/>
                  </a:cubicBezTo>
                  <a:close/>
                </a:path>
              </a:pathLst>
            </a:custGeom>
            <a:solidFill>
              <a:srgbClr val="4C3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1" name="Freeform 174">
              <a:extLst>
                <a:ext uri="{FF2B5EF4-FFF2-40B4-BE49-F238E27FC236}">
                  <a16:creationId xmlns:a16="http://schemas.microsoft.com/office/drawing/2014/main" id="{9C4E27EA-3F91-422F-8A05-6C1B57C60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75525" y="8315325"/>
              <a:ext cx="325438" cy="1076325"/>
            </a:xfrm>
            <a:custGeom>
              <a:avLst/>
              <a:gdLst>
                <a:gd name="T0" fmla="*/ 30 w 113"/>
                <a:gd name="T1" fmla="*/ 370 h 373"/>
                <a:gd name="T2" fmla="*/ 38 w 113"/>
                <a:gd name="T3" fmla="*/ 371 h 373"/>
                <a:gd name="T4" fmla="*/ 74 w 113"/>
                <a:gd name="T5" fmla="*/ 343 h 373"/>
                <a:gd name="T6" fmla="*/ 111 w 113"/>
                <a:gd name="T7" fmla="*/ 39 h 373"/>
                <a:gd name="T8" fmla="*/ 83 w 113"/>
                <a:gd name="T9" fmla="*/ 3 h 373"/>
                <a:gd name="T10" fmla="*/ 75 w 113"/>
                <a:gd name="T11" fmla="*/ 2 h 373"/>
                <a:gd name="T12" fmla="*/ 39 w 113"/>
                <a:gd name="T13" fmla="*/ 30 h 373"/>
                <a:gd name="T14" fmla="*/ 2 w 113"/>
                <a:gd name="T15" fmla="*/ 334 h 373"/>
                <a:gd name="T16" fmla="*/ 30 w 113"/>
                <a:gd name="T17" fmla="*/ 37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" h="373">
                  <a:moveTo>
                    <a:pt x="30" y="370"/>
                  </a:moveTo>
                  <a:cubicBezTo>
                    <a:pt x="38" y="371"/>
                    <a:pt x="38" y="371"/>
                    <a:pt x="38" y="371"/>
                  </a:cubicBezTo>
                  <a:cubicBezTo>
                    <a:pt x="56" y="373"/>
                    <a:pt x="72" y="361"/>
                    <a:pt x="74" y="3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1"/>
                    <a:pt x="100" y="5"/>
                    <a:pt x="83" y="3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57" y="0"/>
                    <a:pt x="41" y="12"/>
                    <a:pt x="39" y="30"/>
                  </a:cubicBezTo>
                  <a:cubicBezTo>
                    <a:pt x="2" y="334"/>
                    <a:pt x="2" y="334"/>
                    <a:pt x="2" y="334"/>
                  </a:cubicBezTo>
                  <a:cubicBezTo>
                    <a:pt x="0" y="352"/>
                    <a:pt x="12" y="368"/>
                    <a:pt x="30" y="370"/>
                  </a:cubicBez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2" name="Freeform 175">
              <a:extLst>
                <a:ext uri="{FF2B5EF4-FFF2-40B4-BE49-F238E27FC236}">
                  <a16:creationId xmlns:a16="http://schemas.microsoft.com/office/drawing/2014/main" id="{73A9802E-417D-4495-8533-DACAA2954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6250" y="8890000"/>
              <a:ext cx="211138" cy="655638"/>
            </a:xfrm>
            <a:custGeom>
              <a:avLst/>
              <a:gdLst>
                <a:gd name="T0" fmla="*/ 37 w 73"/>
                <a:gd name="T1" fmla="*/ 0 h 227"/>
                <a:gd name="T2" fmla="*/ 37 w 73"/>
                <a:gd name="T3" fmla="*/ 0 h 227"/>
                <a:gd name="T4" fmla="*/ 0 w 73"/>
                <a:gd name="T5" fmla="*/ 36 h 227"/>
                <a:gd name="T6" fmla="*/ 18 w 73"/>
                <a:gd name="T7" fmla="*/ 191 h 227"/>
                <a:gd name="T8" fmla="*/ 32 w 73"/>
                <a:gd name="T9" fmla="*/ 227 h 227"/>
                <a:gd name="T10" fmla="*/ 32 w 73"/>
                <a:gd name="T11" fmla="*/ 227 h 227"/>
                <a:gd name="T12" fmla="*/ 47 w 73"/>
                <a:gd name="T13" fmla="*/ 191 h 227"/>
                <a:gd name="T14" fmla="*/ 72 w 73"/>
                <a:gd name="T15" fmla="*/ 37 h 227"/>
                <a:gd name="T16" fmla="*/ 37 w 73"/>
                <a:gd name="T17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227"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5"/>
                    <a:pt x="0" y="36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11"/>
                    <a:pt x="24" y="227"/>
                    <a:pt x="32" y="227"/>
                  </a:cubicBezTo>
                  <a:cubicBezTo>
                    <a:pt x="32" y="227"/>
                    <a:pt x="32" y="227"/>
                    <a:pt x="32" y="227"/>
                  </a:cubicBezTo>
                  <a:cubicBezTo>
                    <a:pt x="40" y="227"/>
                    <a:pt x="47" y="211"/>
                    <a:pt x="47" y="191"/>
                  </a:cubicBezTo>
                  <a:cubicBezTo>
                    <a:pt x="72" y="37"/>
                    <a:pt x="72" y="37"/>
                    <a:pt x="72" y="37"/>
                  </a:cubicBezTo>
                  <a:cubicBezTo>
                    <a:pt x="73" y="17"/>
                    <a:pt x="57" y="0"/>
                    <a:pt x="37" y="0"/>
                  </a:cubicBez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3" name="Freeform 176">
              <a:extLst>
                <a:ext uri="{FF2B5EF4-FFF2-40B4-BE49-F238E27FC236}">
                  <a16:creationId xmlns:a16="http://schemas.microsoft.com/office/drawing/2014/main" id="{9C4EEDAB-7AC7-4710-8B9C-64827E202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70625" y="8829675"/>
              <a:ext cx="1047750" cy="261938"/>
            </a:xfrm>
            <a:custGeom>
              <a:avLst/>
              <a:gdLst>
                <a:gd name="T0" fmla="*/ 361 w 363"/>
                <a:gd name="T1" fmla="*/ 20 h 91"/>
                <a:gd name="T2" fmla="*/ 361 w 363"/>
                <a:gd name="T3" fmla="*/ 20 h 91"/>
                <a:gd name="T4" fmla="*/ 324 w 363"/>
                <a:gd name="T5" fmla="*/ 10 h 91"/>
                <a:gd name="T6" fmla="*/ 34 w 363"/>
                <a:gd name="T7" fmla="*/ 17 h 91"/>
                <a:gd name="T8" fmla="*/ 2 w 363"/>
                <a:gd name="T9" fmla="*/ 56 h 91"/>
                <a:gd name="T10" fmla="*/ 2 w 363"/>
                <a:gd name="T11" fmla="*/ 56 h 91"/>
                <a:gd name="T12" fmla="*/ 42 w 363"/>
                <a:gd name="T13" fmla="*/ 89 h 91"/>
                <a:gd name="T14" fmla="*/ 326 w 363"/>
                <a:gd name="T15" fmla="*/ 37 h 91"/>
                <a:gd name="T16" fmla="*/ 361 w 363"/>
                <a:gd name="T17" fmla="*/ 2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3" h="91">
                  <a:moveTo>
                    <a:pt x="361" y="20"/>
                  </a:moveTo>
                  <a:cubicBezTo>
                    <a:pt x="361" y="20"/>
                    <a:pt x="361" y="20"/>
                    <a:pt x="361" y="20"/>
                  </a:cubicBezTo>
                  <a:cubicBezTo>
                    <a:pt x="359" y="0"/>
                    <a:pt x="344" y="8"/>
                    <a:pt x="324" y="10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14" y="19"/>
                    <a:pt x="0" y="37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76"/>
                    <a:pt x="22" y="91"/>
                    <a:pt x="42" y="89"/>
                  </a:cubicBezTo>
                  <a:cubicBezTo>
                    <a:pt x="326" y="37"/>
                    <a:pt x="326" y="37"/>
                    <a:pt x="326" y="37"/>
                  </a:cubicBezTo>
                  <a:cubicBezTo>
                    <a:pt x="346" y="35"/>
                    <a:pt x="363" y="40"/>
                    <a:pt x="361" y="20"/>
                  </a:cubicBez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4" name="Freeform 177">
              <a:extLst>
                <a:ext uri="{FF2B5EF4-FFF2-40B4-BE49-F238E27FC236}">
                  <a16:creationId xmlns:a16="http://schemas.microsoft.com/office/drawing/2014/main" id="{B0D21030-35F4-4506-BDE7-B1F27C737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89700" y="9583737"/>
              <a:ext cx="169863" cy="814388"/>
            </a:xfrm>
            <a:custGeom>
              <a:avLst/>
              <a:gdLst>
                <a:gd name="T0" fmla="*/ 0 w 107"/>
                <a:gd name="T1" fmla="*/ 14 h 513"/>
                <a:gd name="T2" fmla="*/ 32 w 107"/>
                <a:gd name="T3" fmla="*/ 513 h 513"/>
                <a:gd name="T4" fmla="*/ 67 w 107"/>
                <a:gd name="T5" fmla="*/ 513 h 513"/>
                <a:gd name="T6" fmla="*/ 107 w 107"/>
                <a:gd name="T7" fmla="*/ 0 h 513"/>
                <a:gd name="T8" fmla="*/ 0 w 107"/>
                <a:gd name="T9" fmla="*/ 14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513">
                  <a:moveTo>
                    <a:pt x="0" y="14"/>
                  </a:moveTo>
                  <a:lnTo>
                    <a:pt x="32" y="513"/>
                  </a:lnTo>
                  <a:lnTo>
                    <a:pt x="67" y="513"/>
                  </a:lnTo>
                  <a:lnTo>
                    <a:pt x="107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4C3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5" name="Freeform 178">
              <a:extLst>
                <a:ext uri="{FF2B5EF4-FFF2-40B4-BE49-F238E27FC236}">
                  <a16:creationId xmlns:a16="http://schemas.microsoft.com/office/drawing/2014/main" id="{44C93C7F-0F51-48E1-9BAF-490522A577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96138" y="9583737"/>
              <a:ext cx="168275" cy="814388"/>
            </a:xfrm>
            <a:custGeom>
              <a:avLst/>
              <a:gdLst>
                <a:gd name="T0" fmla="*/ 0 w 106"/>
                <a:gd name="T1" fmla="*/ 14 h 513"/>
                <a:gd name="T2" fmla="*/ 31 w 106"/>
                <a:gd name="T3" fmla="*/ 513 h 513"/>
                <a:gd name="T4" fmla="*/ 66 w 106"/>
                <a:gd name="T5" fmla="*/ 513 h 513"/>
                <a:gd name="T6" fmla="*/ 106 w 106"/>
                <a:gd name="T7" fmla="*/ 0 h 513"/>
                <a:gd name="T8" fmla="*/ 0 w 106"/>
                <a:gd name="T9" fmla="*/ 14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513">
                  <a:moveTo>
                    <a:pt x="0" y="14"/>
                  </a:moveTo>
                  <a:lnTo>
                    <a:pt x="31" y="513"/>
                  </a:lnTo>
                  <a:lnTo>
                    <a:pt x="66" y="513"/>
                  </a:lnTo>
                  <a:lnTo>
                    <a:pt x="106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4C3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6" name="Freeform 179">
              <a:extLst>
                <a:ext uri="{FF2B5EF4-FFF2-40B4-BE49-F238E27FC236}">
                  <a16:creationId xmlns:a16="http://schemas.microsoft.com/office/drawing/2014/main" id="{A8DE9F14-6E22-4D07-8C19-C80504FD7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11913" y="9429750"/>
              <a:ext cx="1073150" cy="231775"/>
            </a:xfrm>
            <a:custGeom>
              <a:avLst/>
              <a:gdLst>
                <a:gd name="T0" fmla="*/ 0 w 372"/>
                <a:gd name="T1" fmla="*/ 32 h 80"/>
                <a:gd name="T2" fmla="*/ 0 w 372"/>
                <a:gd name="T3" fmla="*/ 40 h 80"/>
                <a:gd name="T4" fmla="*/ 32 w 372"/>
                <a:gd name="T5" fmla="*/ 73 h 80"/>
                <a:gd name="T6" fmla="*/ 338 w 372"/>
                <a:gd name="T7" fmla="*/ 79 h 80"/>
                <a:gd name="T8" fmla="*/ 371 w 372"/>
                <a:gd name="T9" fmla="*/ 48 h 80"/>
                <a:gd name="T10" fmla="*/ 371 w 372"/>
                <a:gd name="T11" fmla="*/ 40 h 80"/>
                <a:gd name="T12" fmla="*/ 340 w 372"/>
                <a:gd name="T13" fmla="*/ 7 h 80"/>
                <a:gd name="T14" fmla="*/ 33 w 372"/>
                <a:gd name="T15" fmla="*/ 1 h 80"/>
                <a:gd name="T16" fmla="*/ 0 w 372"/>
                <a:gd name="T17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2" h="80">
                  <a:moveTo>
                    <a:pt x="0" y="32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58"/>
                    <a:pt x="14" y="73"/>
                    <a:pt x="32" y="73"/>
                  </a:cubicBezTo>
                  <a:cubicBezTo>
                    <a:pt x="338" y="79"/>
                    <a:pt x="338" y="79"/>
                    <a:pt x="338" y="79"/>
                  </a:cubicBezTo>
                  <a:cubicBezTo>
                    <a:pt x="356" y="80"/>
                    <a:pt x="371" y="66"/>
                    <a:pt x="371" y="48"/>
                  </a:cubicBezTo>
                  <a:cubicBezTo>
                    <a:pt x="371" y="40"/>
                    <a:pt x="371" y="40"/>
                    <a:pt x="371" y="40"/>
                  </a:cubicBezTo>
                  <a:cubicBezTo>
                    <a:pt x="372" y="22"/>
                    <a:pt x="357" y="7"/>
                    <a:pt x="340" y="7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15" y="0"/>
                    <a:pt x="0" y="15"/>
                    <a:pt x="0" y="32"/>
                  </a:cubicBez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17" name="Group 416">
            <a:extLst>
              <a:ext uri="{FF2B5EF4-FFF2-40B4-BE49-F238E27FC236}">
                <a16:creationId xmlns:a16="http://schemas.microsoft.com/office/drawing/2014/main" id="{0D5F1AA7-D173-4286-80C3-27D4DCE0E9AA}"/>
              </a:ext>
            </a:extLst>
          </p:cNvPr>
          <p:cNvGrpSpPr/>
          <p:nvPr/>
        </p:nvGrpSpPr>
        <p:grpSpPr>
          <a:xfrm>
            <a:off x="1347040" y="5274312"/>
            <a:ext cx="2565401" cy="3413125"/>
            <a:chOff x="10207625" y="8980488"/>
            <a:chExt cx="2565401" cy="3413125"/>
          </a:xfrm>
        </p:grpSpPr>
        <p:sp>
          <p:nvSpPr>
            <p:cNvPr id="418" name="Freeform 219">
              <a:extLst>
                <a:ext uri="{FF2B5EF4-FFF2-40B4-BE49-F238E27FC236}">
                  <a16:creationId xmlns:a16="http://schemas.microsoft.com/office/drawing/2014/main" id="{C51E8FA5-2E69-43FB-9752-88C373058F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7513" y="9126538"/>
              <a:ext cx="411163" cy="604838"/>
            </a:xfrm>
            <a:custGeom>
              <a:avLst/>
              <a:gdLst>
                <a:gd name="T0" fmla="*/ 125 w 129"/>
                <a:gd name="T1" fmla="*/ 60 h 190"/>
                <a:gd name="T2" fmla="*/ 111 w 129"/>
                <a:gd name="T3" fmla="*/ 5 h 190"/>
                <a:gd name="T4" fmla="*/ 110 w 129"/>
                <a:gd name="T5" fmla="*/ 5 h 190"/>
                <a:gd name="T6" fmla="*/ 110 w 129"/>
                <a:gd name="T7" fmla="*/ 5 h 190"/>
                <a:gd name="T8" fmla="*/ 9 w 129"/>
                <a:gd name="T9" fmla="*/ 0 h 190"/>
                <a:gd name="T10" fmla="*/ 3 w 129"/>
                <a:gd name="T11" fmla="*/ 128 h 190"/>
                <a:gd name="T12" fmla="*/ 0 w 129"/>
                <a:gd name="T13" fmla="*/ 178 h 190"/>
                <a:gd name="T14" fmla="*/ 81 w 129"/>
                <a:gd name="T15" fmla="*/ 182 h 190"/>
                <a:gd name="T16" fmla="*/ 70 w 129"/>
                <a:gd name="T17" fmla="*/ 132 h 190"/>
                <a:gd name="T18" fmla="*/ 73 w 129"/>
                <a:gd name="T19" fmla="*/ 132 h 190"/>
                <a:gd name="T20" fmla="*/ 80 w 129"/>
                <a:gd name="T21" fmla="*/ 131 h 190"/>
                <a:gd name="T22" fmla="*/ 104 w 129"/>
                <a:gd name="T23" fmla="*/ 111 h 190"/>
                <a:gd name="T24" fmla="*/ 105 w 129"/>
                <a:gd name="T25" fmla="*/ 102 h 190"/>
                <a:gd name="T26" fmla="*/ 106 w 129"/>
                <a:gd name="T27" fmla="*/ 88 h 190"/>
                <a:gd name="T28" fmla="*/ 110 w 129"/>
                <a:gd name="T29" fmla="*/ 87 h 190"/>
                <a:gd name="T30" fmla="*/ 125 w 129"/>
                <a:gd name="T31" fmla="*/ 6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9" h="190">
                  <a:moveTo>
                    <a:pt x="125" y="60"/>
                  </a:moveTo>
                  <a:cubicBezTo>
                    <a:pt x="111" y="5"/>
                    <a:pt x="111" y="5"/>
                    <a:pt x="111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1" y="145"/>
                    <a:pt x="1" y="156"/>
                    <a:pt x="0" y="178"/>
                  </a:cubicBezTo>
                  <a:cubicBezTo>
                    <a:pt x="24" y="190"/>
                    <a:pt x="51" y="190"/>
                    <a:pt x="81" y="182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75" y="132"/>
                    <a:pt x="78" y="132"/>
                    <a:pt x="80" y="131"/>
                  </a:cubicBezTo>
                  <a:cubicBezTo>
                    <a:pt x="91" y="129"/>
                    <a:pt x="100" y="121"/>
                    <a:pt x="104" y="111"/>
                  </a:cubicBezTo>
                  <a:cubicBezTo>
                    <a:pt x="105" y="108"/>
                    <a:pt x="105" y="105"/>
                    <a:pt x="105" y="102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10" y="87"/>
                    <a:pt x="110" y="87"/>
                    <a:pt x="110" y="87"/>
                  </a:cubicBezTo>
                  <a:cubicBezTo>
                    <a:pt x="122" y="84"/>
                    <a:pt x="129" y="71"/>
                    <a:pt x="125" y="60"/>
                  </a:cubicBez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19" name="Freeform 220">
              <a:extLst>
                <a:ext uri="{FF2B5EF4-FFF2-40B4-BE49-F238E27FC236}">
                  <a16:creationId xmlns:a16="http://schemas.microsoft.com/office/drawing/2014/main" id="{D26A2C7C-3B7F-48C5-A4E1-8440DF11D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7663" y="8980488"/>
              <a:ext cx="538163" cy="563563"/>
            </a:xfrm>
            <a:custGeom>
              <a:avLst/>
              <a:gdLst>
                <a:gd name="T0" fmla="*/ 164 w 169"/>
                <a:gd name="T1" fmla="*/ 5 h 177"/>
                <a:gd name="T2" fmla="*/ 163 w 169"/>
                <a:gd name="T3" fmla="*/ 0 h 177"/>
                <a:gd name="T4" fmla="*/ 39 w 169"/>
                <a:gd name="T5" fmla="*/ 24 h 177"/>
                <a:gd name="T6" fmla="*/ 5 w 169"/>
                <a:gd name="T7" fmla="*/ 74 h 177"/>
                <a:gd name="T8" fmla="*/ 6 w 169"/>
                <a:gd name="T9" fmla="*/ 79 h 177"/>
                <a:gd name="T10" fmla="*/ 18 w 169"/>
                <a:gd name="T11" fmla="*/ 122 h 177"/>
                <a:gd name="T12" fmla="*/ 35 w 169"/>
                <a:gd name="T13" fmla="*/ 136 h 177"/>
                <a:gd name="T14" fmla="*/ 41 w 169"/>
                <a:gd name="T15" fmla="*/ 136 h 177"/>
                <a:gd name="T16" fmla="*/ 55 w 169"/>
                <a:gd name="T17" fmla="*/ 125 h 177"/>
                <a:gd name="T18" fmla="*/ 56 w 169"/>
                <a:gd name="T19" fmla="*/ 121 h 177"/>
                <a:gd name="T20" fmla="*/ 53 w 169"/>
                <a:gd name="T21" fmla="*/ 118 h 177"/>
                <a:gd name="T22" fmla="*/ 56 w 169"/>
                <a:gd name="T23" fmla="*/ 96 h 177"/>
                <a:gd name="T24" fmla="*/ 77 w 169"/>
                <a:gd name="T25" fmla="*/ 104 h 177"/>
                <a:gd name="T26" fmla="*/ 74 w 169"/>
                <a:gd name="T27" fmla="*/ 126 h 177"/>
                <a:gd name="T28" fmla="*/ 69 w 169"/>
                <a:gd name="T29" fmla="*/ 129 h 177"/>
                <a:gd name="T30" fmla="*/ 75 w 169"/>
                <a:gd name="T31" fmla="*/ 167 h 177"/>
                <a:gd name="T32" fmla="*/ 102 w 169"/>
                <a:gd name="T33" fmla="*/ 177 h 177"/>
                <a:gd name="T34" fmla="*/ 126 w 169"/>
                <a:gd name="T35" fmla="*/ 157 h 177"/>
                <a:gd name="T36" fmla="*/ 87 w 169"/>
                <a:gd name="T37" fmla="*/ 154 h 177"/>
                <a:gd name="T38" fmla="*/ 90 w 169"/>
                <a:gd name="T39" fmla="*/ 112 h 177"/>
                <a:gd name="T40" fmla="*/ 90 w 169"/>
                <a:gd name="T41" fmla="*/ 111 h 177"/>
                <a:gd name="T42" fmla="*/ 90 w 169"/>
                <a:gd name="T43" fmla="*/ 111 h 177"/>
                <a:gd name="T44" fmla="*/ 91 w 169"/>
                <a:gd name="T45" fmla="*/ 107 h 177"/>
                <a:gd name="T46" fmla="*/ 91 w 169"/>
                <a:gd name="T47" fmla="*/ 107 h 177"/>
                <a:gd name="T48" fmla="*/ 97 w 169"/>
                <a:gd name="T49" fmla="*/ 83 h 177"/>
                <a:gd name="T50" fmla="*/ 99 w 169"/>
                <a:gd name="T51" fmla="*/ 78 h 177"/>
                <a:gd name="T52" fmla="*/ 109 w 169"/>
                <a:gd name="T53" fmla="*/ 59 h 177"/>
                <a:gd name="T54" fmla="*/ 131 w 169"/>
                <a:gd name="T55" fmla="*/ 55 h 177"/>
                <a:gd name="T56" fmla="*/ 164 w 169"/>
                <a:gd name="T57" fmla="*/ 5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9" h="177">
                  <a:moveTo>
                    <a:pt x="164" y="5"/>
                  </a:moveTo>
                  <a:cubicBezTo>
                    <a:pt x="163" y="0"/>
                    <a:pt x="163" y="0"/>
                    <a:pt x="163" y="0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16" y="28"/>
                    <a:pt x="0" y="50"/>
                    <a:pt x="5" y="74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20" y="131"/>
                    <a:pt x="27" y="136"/>
                    <a:pt x="35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47" y="136"/>
                    <a:pt x="53" y="131"/>
                    <a:pt x="55" y="125"/>
                  </a:cubicBezTo>
                  <a:cubicBezTo>
                    <a:pt x="56" y="121"/>
                    <a:pt x="56" y="121"/>
                    <a:pt x="56" y="121"/>
                  </a:cubicBezTo>
                  <a:cubicBezTo>
                    <a:pt x="55" y="120"/>
                    <a:pt x="54" y="119"/>
                    <a:pt x="53" y="118"/>
                  </a:cubicBezTo>
                  <a:cubicBezTo>
                    <a:pt x="48" y="109"/>
                    <a:pt x="50" y="101"/>
                    <a:pt x="56" y="96"/>
                  </a:cubicBezTo>
                  <a:cubicBezTo>
                    <a:pt x="63" y="88"/>
                    <a:pt x="76" y="90"/>
                    <a:pt x="77" y="104"/>
                  </a:cubicBezTo>
                  <a:cubicBezTo>
                    <a:pt x="77" y="113"/>
                    <a:pt x="76" y="121"/>
                    <a:pt x="74" y="126"/>
                  </a:cubicBezTo>
                  <a:cubicBezTo>
                    <a:pt x="73" y="129"/>
                    <a:pt x="71" y="130"/>
                    <a:pt x="69" y="129"/>
                  </a:cubicBezTo>
                  <a:cubicBezTo>
                    <a:pt x="67" y="145"/>
                    <a:pt x="67" y="160"/>
                    <a:pt x="75" y="167"/>
                  </a:cubicBezTo>
                  <a:cubicBezTo>
                    <a:pt x="81" y="173"/>
                    <a:pt x="91" y="177"/>
                    <a:pt x="102" y="177"/>
                  </a:cubicBezTo>
                  <a:cubicBezTo>
                    <a:pt x="113" y="175"/>
                    <a:pt x="122" y="167"/>
                    <a:pt x="126" y="157"/>
                  </a:cubicBezTo>
                  <a:cubicBezTo>
                    <a:pt x="108" y="161"/>
                    <a:pt x="94" y="160"/>
                    <a:pt x="87" y="154"/>
                  </a:cubicBezTo>
                  <a:cubicBezTo>
                    <a:pt x="80" y="147"/>
                    <a:pt x="86" y="125"/>
                    <a:pt x="90" y="112"/>
                  </a:cubicBezTo>
                  <a:cubicBezTo>
                    <a:pt x="90" y="112"/>
                    <a:pt x="90" y="112"/>
                    <a:pt x="90" y="111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09"/>
                    <a:pt x="91" y="108"/>
                    <a:pt x="91" y="107"/>
                  </a:cubicBezTo>
                  <a:cubicBezTo>
                    <a:pt x="91" y="107"/>
                    <a:pt x="91" y="107"/>
                    <a:pt x="91" y="107"/>
                  </a:cubicBezTo>
                  <a:cubicBezTo>
                    <a:pt x="97" y="83"/>
                    <a:pt x="97" y="83"/>
                    <a:pt x="97" y="83"/>
                  </a:cubicBezTo>
                  <a:cubicBezTo>
                    <a:pt x="97" y="81"/>
                    <a:pt x="98" y="79"/>
                    <a:pt x="99" y="78"/>
                  </a:cubicBezTo>
                  <a:cubicBezTo>
                    <a:pt x="109" y="59"/>
                    <a:pt x="109" y="59"/>
                    <a:pt x="109" y="59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54" y="50"/>
                    <a:pt x="169" y="28"/>
                    <a:pt x="164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0" name="Freeform 221">
              <a:extLst>
                <a:ext uri="{FF2B5EF4-FFF2-40B4-BE49-F238E27FC236}">
                  <a16:creationId xmlns:a16="http://schemas.microsoft.com/office/drawing/2014/main" id="{2A771049-862A-44FD-975B-EEA15745B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91975" y="11890376"/>
              <a:ext cx="127000" cy="300038"/>
            </a:xfrm>
            <a:custGeom>
              <a:avLst/>
              <a:gdLst>
                <a:gd name="T0" fmla="*/ 0 w 80"/>
                <a:gd name="T1" fmla="*/ 179 h 189"/>
                <a:gd name="T2" fmla="*/ 38 w 80"/>
                <a:gd name="T3" fmla="*/ 189 h 189"/>
                <a:gd name="T4" fmla="*/ 80 w 80"/>
                <a:gd name="T5" fmla="*/ 10 h 189"/>
                <a:gd name="T6" fmla="*/ 42 w 80"/>
                <a:gd name="T7" fmla="*/ 0 h 189"/>
                <a:gd name="T8" fmla="*/ 0 w 80"/>
                <a:gd name="T9" fmla="*/ 17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89">
                  <a:moveTo>
                    <a:pt x="0" y="179"/>
                  </a:moveTo>
                  <a:lnTo>
                    <a:pt x="38" y="189"/>
                  </a:lnTo>
                  <a:lnTo>
                    <a:pt x="80" y="10"/>
                  </a:lnTo>
                  <a:lnTo>
                    <a:pt x="42" y="0"/>
                  </a:lnTo>
                  <a:lnTo>
                    <a:pt x="0" y="179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1" name="Freeform 222">
              <a:extLst>
                <a:ext uri="{FF2B5EF4-FFF2-40B4-BE49-F238E27FC236}">
                  <a16:creationId xmlns:a16="http://schemas.microsoft.com/office/drawing/2014/main" id="{B7F4E00A-9807-47C4-B4DC-0DAAC996B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8313" y="10614026"/>
              <a:ext cx="1581150" cy="731838"/>
            </a:xfrm>
            <a:custGeom>
              <a:avLst/>
              <a:gdLst>
                <a:gd name="T0" fmla="*/ 496 w 496"/>
                <a:gd name="T1" fmla="*/ 6 h 230"/>
                <a:gd name="T2" fmla="*/ 494 w 496"/>
                <a:gd name="T3" fmla="*/ 135 h 230"/>
                <a:gd name="T4" fmla="*/ 49 w 496"/>
                <a:gd name="T5" fmla="*/ 188 h 230"/>
                <a:gd name="T6" fmla="*/ 0 w 496"/>
                <a:gd name="T7" fmla="*/ 0 h 230"/>
                <a:gd name="T8" fmla="*/ 496 w 496"/>
                <a:gd name="T9" fmla="*/ 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230">
                  <a:moveTo>
                    <a:pt x="496" y="6"/>
                  </a:moveTo>
                  <a:cubicBezTo>
                    <a:pt x="494" y="135"/>
                    <a:pt x="494" y="135"/>
                    <a:pt x="494" y="135"/>
                  </a:cubicBezTo>
                  <a:cubicBezTo>
                    <a:pt x="333" y="202"/>
                    <a:pt x="209" y="230"/>
                    <a:pt x="49" y="188"/>
                  </a:cubicBezTo>
                  <a:cubicBezTo>
                    <a:pt x="14" y="195"/>
                    <a:pt x="3" y="110"/>
                    <a:pt x="0" y="0"/>
                  </a:cubicBezTo>
                  <a:lnTo>
                    <a:pt x="496" y="6"/>
                  </a:lnTo>
                  <a:close/>
                </a:path>
              </a:pathLst>
            </a:custGeom>
            <a:solidFill>
              <a:srgbClr val="0B38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2" name="Freeform 223">
              <a:extLst>
                <a:ext uri="{FF2B5EF4-FFF2-40B4-BE49-F238E27FC236}">
                  <a16:creationId xmlns:a16="http://schemas.microsoft.com/office/drawing/2014/main" id="{4D55731A-67F7-4FEA-9BF8-CF97C783C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7375" y="10633076"/>
              <a:ext cx="685800" cy="1444625"/>
            </a:xfrm>
            <a:custGeom>
              <a:avLst/>
              <a:gdLst>
                <a:gd name="T0" fmla="*/ 23 w 215"/>
                <a:gd name="T1" fmla="*/ 454 h 454"/>
                <a:gd name="T2" fmla="*/ 0 w 215"/>
                <a:gd name="T3" fmla="*/ 431 h 454"/>
                <a:gd name="T4" fmla="*/ 32 w 215"/>
                <a:gd name="T5" fmla="*/ 197 h 454"/>
                <a:gd name="T6" fmla="*/ 59 w 215"/>
                <a:gd name="T7" fmla="*/ 0 h 454"/>
                <a:gd name="T8" fmla="*/ 189 w 215"/>
                <a:gd name="T9" fmla="*/ 57 h 454"/>
                <a:gd name="T10" fmla="*/ 203 w 215"/>
                <a:gd name="T11" fmla="*/ 136 h 454"/>
                <a:gd name="T12" fmla="*/ 23 w 215"/>
                <a:gd name="T13" fmla="*/ 45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5" h="454">
                  <a:moveTo>
                    <a:pt x="23" y="454"/>
                  </a:moveTo>
                  <a:cubicBezTo>
                    <a:pt x="0" y="431"/>
                    <a:pt x="0" y="431"/>
                    <a:pt x="0" y="431"/>
                  </a:cubicBezTo>
                  <a:cubicBezTo>
                    <a:pt x="3" y="316"/>
                    <a:pt x="6" y="206"/>
                    <a:pt x="32" y="197"/>
                  </a:cubicBezTo>
                  <a:cubicBezTo>
                    <a:pt x="62" y="176"/>
                    <a:pt x="58" y="82"/>
                    <a:pt x="59" y="0"/>
                  </a:cubicBezTo>
                  <a:cubicBezTo>
                    <a:pt x="114" y="5"/>
                    <a:pt x="157" y="24"/>
                    <a:pt x="189" y="57"/>
                  </a:cubicBezTo>
                  <a:cubicBezTo>
                    <a:pt x="210" y="78"/>
                    <a:pt x="215" y="109"/>
                    <a:pt x="203" y="136"/>
                  </a:cubicBezTo>
                  <a:cubicBezTo>
                    <a:pt x="140" y="270"/>
                    <a:pt x="80" y="372"/>
                    <a:pt x="23" y="454"/>
                  </a:cubicBezTo>
                  <a:close/>
                </a:path>
              </a:pathLst>
            </a:custGeom>
            <a:solidFill>
              <a:srgbClr val="EA5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3" name="Freeform 224">
              <a:extLst>
                <a:ext uri="{FF2B5EF4-FFF2-40B4-BE49-F238E27FC236}">
                  <a16:creationId xmlns:a16="http://schemas.microsoft.com/office/drawing/2014/main" id="{3CDBF30B-A50D-443F-A740-0C2E3A2D0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8475" y="12133263"/>
              <a:ext cx="331788" cy="206375"/>
            </a:xfrm>
            <a:custGeom>
              <a:avLst/>
              <a:gdLst>
                <a:gd name="T0" fmla="*/ 90 w 104"/>
                <a:gd name="T1" fmla="*/ 62 h 65"/>
                <a:gd name="T2" fmla="*/ 21 w 104"/>
                <a:gd name="T3" fmla="*/ 43 h 65"/>
                <a:gd name="T4" fmla="*/ 19 w 104"/>
                <a:gd name="T5" fmla="*/ 42 h 65"/>
                <a:gd name="T6" fmla="*/ 15 w 104"/>
                <a:gd name="T7" fmla="*/ 41 h 65"/>
                <a:gd name="T8" fmla="*/ 3 w 104"/>
                <a:gd name="T9" fmla="*/ 18 h 65"/>
                <a:gd name="T10" fmla="*/ 6 w 104"/>
                <a:gd name="T11" fmla="*/ 8 h 65"/>
                <a:gd name="T12" fmla="*/ 19 w 104"/>
                <a:gd name="T13" fmla="*/ 4 h 65"/>
                <a:gd name="T14" fmla="*/ 49 w 104"/>
                <a:gd name="T15" fmla="*/ 9 h 65"/>
                <a:gd name="T16" fmla="*/ 57 w 104"/>
                <a:gd name="T17" fmla="*/ 15 h 65"/>
                <a:gd name="T18" fmla="*/ 97 w 104"/>
                <a:gd name="T19" fmla="*/ 44 h 65"/>
                <a:gd name="T20" fmla="*/ 103 w 104"/>
                <a:gd name="T21" fmla="*/ 50 h 65"/>
                <a:gd name="T22" fmla="*/ 103 w 104"/>
                <a:gd name="T23" fmla="*/ 54 h 65"/>
                <a:gd name="T24" fmla="*/ 90 w 104"/>
                <a:gd name="T25" fmla="*/ 6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65">
                  <a:moveTo>
                    <a:pt x="90" y="62"/>
                  </a:moveTo>
                  <a:cubicBezTo>
                    <a:pt x="70" y="49"/>
                    <a:pt x="47" y="44"/>
                    <a:pt x="21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5" y="38"/>
                    <a:pt x="0" y="28"/>
                    <a:pt x="3" y="1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3"/>
                    <a:pt x="14" y="0"/>
                    <a:pt x="19" y="4"/>
                  </a:cubicBezTo>
                  <a:cubicBezTo>
                    <a:pt x="27" y="8"/>
                    <a:pt x="37" y="10"/>
                    <a:pt x="49" y="9"/>
                  </a:cubicBezTo>
                  <a:cubicBezTo>
                    <a:pt x="53" y="9"/>
                    <a:pt x="56" y="11"/>
                    <a:pt x="57" y="15"/>
                  </a:cubicBezTo>
                  <a:cubicBezTo>
                    <a:pt x="62" y="29"/>
                    <a:pt x="79" y="37"/>
                    <a:pt x="97" y="44"/>
                  </a:cubicBezTo>
                  <a:cubicBezTo>
                    <a:pt x="100" y="45"/>
                    <a:pt x="102" y="47"/>
                    <a:pt x="103" y="50"/>
                  </a:cubicBezTo>
                  <a:cubicBezTo>
                    <a:pt x="103" y="51"/>
                    <a:pt x="103" y="53"/>
                    <a:pt x="103" y="54"/>
                  </a:cubicBezTo>
                  <a:cubicBezTo>
                    <a:pt x="104" y="61"/>
                    <a:pt x="96" y="65"/>
                    <a:pt x="90" y="62"/>
                  </a:cubicBezTo>
                  <a:close/>
                </a:path>
              </a:pathLst>
            </a:custGeom>
            <a:solidFill>
              <a:srgbClr val="0A1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4" name="Freeform 225">
              <a:extLst>
                <a:ext uri="{FF2B5EF4-FFF2-40B4-BE49-F238E27FC236}">
                  <a16:creationId xmlns:a16="http://schemas.microsoft.com/office/drawing/2014/main" id="{8FA60644-2F6D-440C-A4AB-9D4FA59F6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61825" y="11941176"/>
              <a:ext cx="128588" cy="300038"/>
            </a:xfrm>
            <a:custGeom>
              <a:avLst/>
              <a:gdLst>
                <a:gd name="T0" fmla="*/ 0 w 81"/>
                <a:gd name="T1" fmla="*/ 179 h 189"/>
                <a:gd name="T2" fmla="*/ 38 w 81"/>
                <a:gd name="T3" fmla="*/ 189 h 189"/>
                <a:gd name="T4" fmla="*/ 81 w 81"/>
                <a:gd name="T5" fmla="*/ 10 h 189"/>
                <a:gd name="T6" fmla="*/ 42 w 81"/>
                <a:gd name="T7" fmla="*/ 0 h 189"/>
                <a:gd name="T8" fmla="*/ 0 w 81"/>
                <a:gd name="T9" fmla="*/ 17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89">
                  <a:moveTo>
                    <a:pt x="0" y="179"/>
                  </a:moveTo>
                  <a:lnTo>
                    <a:pt x="38" y="189"/>
                  </a:lnTo>
                  <a:lnTo>
                    <a:pt x="81" y="10"/>
                  </a:lnTo>
                  <a:lnTo>
                    <a:pt x="42" y="0"/>
                  </a:lnTo>
                  <a:lnTo>
                    <a:pt x="0" y="179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5" name="Freeform 226">
              <a:extLst>
                <a:ext uri="{FF2B5EF4-FFF2-40B4-BE49-F238E27FC236}">
                  <a16:creationId xmlns:a16="http://schemas.microsoft.com/office/drawing/2014/main" id="{18E0A962-A652-4F9C-A729-90A2259C4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0688" y="10664826"/>
              <a:ext cx="2192338" cy="1463675"/>
            </a:xfrm>
            <a:custGeom>
              <a:avLst/>
              <a:gdLst>
                <a:gd name="T0" fmla="*/ 675 w 688"/>
                <a:gd name="T1" fmla="*/ 142 h 460"/>
                <a:gd name="T2" fmla="*/ 495 w 688"/>
                <a:gd name="T3" fmla="*/ 460 h 460"/>
                <a:gd name="T4" fmla="*/ 473 w 688"/>
                <a:gd name="T5" fmla="*/ 437 h 460"/>
                <a:gd name="T6" fmla="*/ 505 w 688"/>
                <a:gd name="T7" fmla="*/ 203 h 460"/>
                <a:gd name="T8" fmla="*/ 528 w 688"/>
                <a:gd name="T9" fmla="*/ 136 h 460"/>
                <a:gd name="T10" fmla="*/ 50 w 688"/>
                <a:gd name="T11" fmla="*/ 188 h 460"/>
                <a:gd name="T12" fmla="*/ 1 w 688"/>
                <a:gd name="T13" fmla="*/ 0 h 460"/>
                <a:gd name="T14" fmla="*/ 532 w 688"/>
                <a:gd name="T15" fmla="*/ 6 h 460"/>
                <a:gd name="T16" fmla="*/ 532 w 688"/>
                <a:gd name="T17" fmla="*/ 6 h 460"/>
                <a:gd name="T18" fmla="*/ 662 w 688"/>
                <a:gd name="T19" fmla="*/ 63 h 460"/>
                <a:gd name="T20" fmla="*/ 675 w 688"/>
                <a:gd name="T21" fmla="*/ 142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8" h="460">
                  <a:moveTo>
                    <a:pt x="675" y="142"/>
                  </a:moveTo>
                  <a:cubicBezTo>
                    <a:pt x="613" y="276"/>
                    <a:pt x="553" y="379"/>
                    <a:pt x="495" y="460"/>
                  </a:cubicBezTo>
                  <a:cubicBezTo>
                    <a:pt x="473" y="437"/>
                    <a:pt x="473" y="437"/>
                    <a:pt x="473" y="437"/>
                  </a:cubicBezTo>
                  <a:cubicBezTo>
                    <a:pt x="475" y="322"/>
                    <a:pt x="479" y="212"/>
                    <a:pt x="505" y="203"/>
                  </a:cubicBezTo>
                  <a:cubicBezTo>
                    <a:pt x="518" y="194"/>
                    <a:pt x="525" y="169"/>
                    <a:pt x="528" y="136"/>
                  </a:cubicBezTo>
                  <a:cubicBezTo>
                    <a:pt x="368" y="203"/>
                    <a:pt x="209" y="230"/>
                    <a:pt x="50" y="188"/>
                  </a:cubicBezTo>
                  <a:cubicBezTo>
                    <a:pt x="0" y="173"/>
                    <a:pt x="4" y="110"/>
                    <a:pt x="1" y="0"/>
                  </a:cubicBezTo>
                  <a:cubicBezTo>
                    <a:pt x="532" y="6"/>
                    <a:pt x="532" y="6"/>
                    <a:pt x="532" y="6"/>
                  </a:cubicBezTo>
                  <a:cubicBezTo>
                    <a:pt x="532" y="6"/>
                    <a:pt x="532" y="6"/>
                    <a:pt x="532" y="6"/>
                  </a:cubicBezTo>
                  <a:cubicBezTo>
                    <a:pt x="586" y="11"/>
                    <a:pt x="630" y="30"/>
                    <a:pt x="662" y="63"/>
                  </a:cubicBezTo>
                  <a:cubicBezTo>
                    <a:pt x="682" y="84"/>
                    <a:pt x="688" y="115"/>
                    <a:pt x="675" y="142"/>
                  </a:cubicBezTo>
                  <a:close/>
                </a:path>
              </a:pathLst>
            </a:custGeom>
            <a:solidFill>
              <a:srgbClr val="F4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6" name="Freeform 227">
              <a:extLst>
                <a:ext uri="{FF2B5EF4-FFF2-40B4-BE49-F238E27FC236}">
                  <a16:creationId xmlns:a16="http://schemas.microsoft.com/office/drawing/2014/main" id="{C60A6CA8-9B48-4903-A74C-9709AC8B5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1788" y="9521826"/>
              <a:ext cx="850900" cy="1441450"/>
            </a:xfrm>
            <a:custGeom>
              <a:avLst/>
              <a:gdLst>
                <a:gd name="T0" fmla="*/ 249 w 267"/>
                <a:gd name="T1" fmla="*/ 361 h 453"/>
                <a:gd name="T2" fmla="*/ 33 w 267"/>
                <a:gd name="T3" fmla="*/ 430 h 453"/>
                <a:gd name="T4" fmla="*/ 29 w 267"/>
                <a:gd name="T5" fmla="*/ 359 h 453"/>
                <a:gd name="T6" fmla="*/ 24 w 267"/>
                <a:gd name="T7" fmla="*/ 0 h 453"/>
                <a:gd name="T8" fmla="*/ 101 w 267"/>
                <a:gd name="T9" fmla="*/ 25 h 453"/>
                <a:gd name="T10" fmla="*/ 240 w 267"/>
                <a:gd name="T11" fmla="*/ 233 h 453"/>
                <a:gd name="T12" fmla="*/ 245 w 267"/>
                <a:gd name="T13" fmla="*/ 245 h 453"/>
                <a:gd name="T14" fmla="*/ 249 w 267"/>
                <a:gd name="T15" fmla="*/ 361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7" h="453">
                  <a:moveTo>
                    <a:pt x="249" y="361"/>
                  </a:moveTo>
                  <a:cubicBezTo>
                    <a:pt x="199" y="431"/>
                    <a:pt x="127" y="453"/>
                    <a:pt x="33" y="430"/>
                  </a:cubicBezTo>
                  <a:cubicBezTo>
                    <a:pt x="27" y="406"/>
                    <a:pt x="34" y="382"/>
                    <a:pt x="29" y="359"/>
                  </a:cubicBezTo>
                  <a:cubicBezTo>
                    <a:pt x="3" y="226"/>
                    <a:pt x="0" y="106"/>
                    <a:pt x="24" y="0"/>
                  </a:cubicBezTo>
                  <a:cubicBezTo>
                    <a:pt x="49" y="15"/>
                    <a:pt x="57" y="16"/>
                    <a:pt x="101" y="25"/>
                  </a:cubicBezTo>
                  <a:cubicBezTo>
                    <a:pt x="174" y="115"/>
                    <a:pt x="217" y="182"/>
                    <a:pt x="240" y="233"/>
                  </a:cubicBezTo>
                  <a:cubicBezTo>
                    <a:pt x="242" y="237"/>
                    <a:pt x="244" y="241"/>
                    <a:pt x="245" y="245"/>
                  </a:cubicBezTo>
                  <a:cubicBezTo>
                    <a:pt x="267" y="299"/>
                    <a:pt x="265" y="334"/>
                    <a:pt x="249" y="361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7" name="Freeform 228">
              <a:extLst>
                <a:ext uri="{FF2B5EF4-FFF2-40B4-BE49-F238E27FC236}">
                  <a16:creationId xmlns:a16="http://schemas.microsoft.com/office/drawing/2014/main" id="{D9247CD0-FD5D-4268-98DB-2BA0696BA5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98325" y="12184063"/>
              <a:ext cx="331788" cy="209550"/>
            </a:xfrm>
            <a:custGeom>
              <a:avLst/>
              <a:gdLst>
                <a:gd name="T0" fmla="*/ 90 w 104"/>
                <a:gd name="T1" fmla="*/ 62 h 66"/>
                <a:gd name="T2" fmla="*/ 20 w 104"/>
                <a:gd name="T3" fmla="*/ 43 h 66"/>
                <a:gd name="T4" fmla="*/ 18 w 104"/>
                <a:gd name="T5" fmla="*/ 42 h 66"/>
                <a:gd name="T6" fmla="*/ 15 w 104"/>
                <a:gd name="T7" fmla="*/ 41 h 66"/>
                <a:gd name="T8" fmla="*/ 2 w 104"/>
                <a:gd name="T9" fmla="*/ 18 h 66"/>
                <a:gd name="T10" fmla="*/ 5 w 104"/>
                <a:gd name="T11" fmla="*/ 8 h 66"/>
                <a:gd name="T12" fmla="*/ 19 w 104"/>
                <a:gd name="T13" fmla="*/ 4 h 66"/>
                <a:gd name="T14" fmla="*/ 48 w 104"/>
                <a:gd name="T15" fmla="*/ 9 h 66"/>
                <a:gd name="T16" fmla="*/ 57 w 104"/>
                <a:gd name="T17" fmla="*/ 15 h 66"/>
                <a:gd name="T18" fmla="*/ 97 w 104"/>
                <a:gd name="T19" fmla="*/ 44 h 66"/>
                <a:gd name="T20" fmla="*/ 102 w 104"/>
                <a:gd name="T21" fmla="*/ 50 h 66"/>
                <a:gd name="T22" fmla="*/ 103 w 104"/>
                <a:gd name="T23" fmla="*/ 54 h 66"/>
                <a:gd name="T24" fmla="*/ 90 w 104"/>
                <a:gd name="T25" fmla="*/ 6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66">
                  <a:moveTo>
                    <a:pt x="90" y="62"/>
                  </a:moveTo>
                  <a:cubicBezTo>
                    <a:pt x="70" y="49"/>
                    <a:pt x="46" y="44"/>
                    <a:pt x="20" y="43"/>
                  </a:cubicBezTo>
                  <a:cubicBezTo>
                    <a:pt x="20" y="43"/>
                    <a:pt x="19" y="42"/>
                    <a:pt x="18" y="42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5" y="38"/>
                    <a:pt x="0" y="28"/>
                    <a:pt x="2" y="1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3"/>
                    <a:pt x="14" y="0"/>
                    <a:pt x="19" y="4"/>
                  </a:cubicBezTo>
                  <a:cubicBezTo>
                    <a:pt x="26" y="9"/>
                    <a:pt x="36" y="10"/>
                    <a:pt x="48" y="9"/>
                  </a:cubicBezTo>
                  <a:cubicBezTo>
                    <a:pt x="52" y="9"/>
                    <a:pt x="56" y="11"/>
                    <a:pt x="57" y="15"/>
                  </a:cubicBezTo>
                  <a:cubicBezTo>
                    <a:pt x="62" y="29"/>
                    <a:pt x="78" y="37"/>
                    <a:pt x="97" y="44"/>
                  </a:cubicBezTo>
                  <a:cubicBezTo>
                    <a:pt x="100" y="45"/>
                    <a:pt x="102" y="47"/>
                    <a:pt x="102" y="50"/>
                  </a:cubicBezTo>
                  <a:cubicBezTo>
                    <a:pt x="103" y="51"/>
                    <a:pt x="103" y="53"/>
                    <a:pt x="103" y="54"/>
                  </a:cubicBezTo>
                  <a:cubicBezTo>
                    <a:pt x="104" y="61"/>
                    <a:pt x="96" y="66"/>
                    <a:pt x="90" y="6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8" name="Freeform 229">
              <a:extLst>
                <a:ext uri="{FF2B5EF4-FFF2-40B4-BE49-F238E27FC236}">
                  <a16:creationId xmlns:a16="http://schemas.microsoft.com/office/drawing/2014/main" id="{929A6106-E0D2-44E3-804A-1FDF7CF72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3450" y="11345863"/>
              <a:ext cx="309563" cy="949325"/>
            </a:xfrm>
            <a:custGeom>
              <a:avLst/>
              <a:gdLst>
                <a:gd name="T0" fmla="*/ 61 w 97"/>
                <a:gd name="T1" fmla="*/ 297 h 298"/>
                <a:gd name="T2" fmla="*/ 42 w 97"/>
                <a:gd name="T3" fmla="*/ 298 h 298"/>
                <a:gd name="T4" fmla="*/ 5 w 97"/>
                <a:gd name="T5" fmla="*/ 262 h 298"/>
                <a:gd name="T6" fmla="*/ 0 w 97"/>
                <a:gd name="T7" fmla="*/ 38 h 298"/>
                <a:gd name="T8" fmla="*/ 36 w 97"/>
                <a:gd name="T9" fmla="*/ 1 h 298"/>
                <a:gd name="T10" fmla="*/ 55 w 97"/>
                <a:gd name="T11" fmla="*/ 0 h 298"/>
                <a:gd name="T12" fmla="*/ 92 w 97"/>
                <a:gd name="T13" fmla="*/ 36 h 298"/>
                <a:gd name="T14" fmla="*/ 97 w 97"/>
                <a:gd name="T15" fmla="*/ 260 h 298"/>
                <a:gd name="T16" fmla="*/ 61 w 97"/>
                <a:gd name="T17" fmla="*/ 297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298">
                  <a:moveTo>
                    <a:pt x="61" y="297"/>
                  </a:moveTo>
                  <a:cubicBezTo>
                    <a:pt x="42" y="298"/>
                    <a:pt x="42" y="298"/>
                    <a:pt x="42" y="298"/>
                  </a:cubicBezTo>
                  <a:cubicBezTo>
                    <a:pt x="22" y="298"/>
                    <a:pt x="5" y="282"/>
                    <a:pt x="5" y="26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18"/>
                    <a:pt x="16" y="1"/>
                    <a:pt x="36" y="1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75" y="0"/>
                    <a:pt x="92" y="16"/>
                    <a:pt x="92" y="36"/>
                  </a:cubicBezTo>
                  <a:cubicBezTo>
                    <a:pt x="97" y="260"/>
                    <a:pt x="97" y="260"/>
                    <a:pt x="97" y="260"/>
                  </a:cubicBezTo>
                  <a:cubicBezTo>
                    <a:pt x="97" y="280"/>
                    <a:pt x="81" y="297"/>
                    <a:pt x="61" y="297"/>
                  </a:cubicBezTo>
                  <a:close/>
                </a:path>
              </a:pathLst>
            </a:custGeom>
            <a:solidFill>
              <a:srgbClr val="4C3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29" name="Freeform 230">
              <a:extLst>
                <a:ext uri="{FF2B5EF4-FFF2-40B4-BE49-F238E27FC236}">
                  <a16:creationId xmlns:a16="http://schemas.microsoft.com/office/drawing/2014/main" id="{3552EF3E-AAC1-4C8D-9124-6C4050F94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9650" y="11345863"/>
              <a:ext cx="312738" cy="987425"/>
            </a:xfrm>
            <a:custGeom>
              <a:avLst/>
              <a:gdLst>
                <a:gd name="T0" fmla="*/ 62 w 98"/>
                <a:gd name="T1" fmla="*/ 310 h 310"/>
                <a:gd name="T2" fmla="*/ 43 w 98"/>
                <a:gd name="T3" fmla="*/ 310 h 310"/>
                <a:gd name="T4" fmla="*/ 5 w 98"/>
                <a:gd name="T5" fmla="*/ 274 h 310"/>
                <a:gd name="T6" fmla="*/ 1 w 98"/>
                <a:gd name="T7" fmla="*/ 38 h 310"/>
                <a:gd name="T8" fmla="*/ 36 w 98"/>
                <a:gd name="T9" fmla="*/ 1 h 310"/>
                <a:gd name="T10" fmla="*/ 56 w 98"/>
                <a:gd name="T11" fmla="*/ 1 h 310"/>
                <a:gd name="T12" fmla="*/ 93 w 98"/>
                <a:gd name="T13" fmla="*/ 37 h 310"/>
                <a:gd name="T14" fmla="*/ 98 w 98"/>
                <a:gd name="T15" fmla="*/ 272 h 310"/>
                <a:gd name="T16" fmla="*/ 62 w 98"/>
                <a:gd name="T17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310">
                  <a:moveTo>
                    <a:pt x="62" y="310"/>
                  </a:moveTo>
                  <a:cubicBezTo>
                    <a:pt x="43" y="310"/>
                    <a:pt x="43" y="310"/>
                    <a:pt x="43" y="310"/>
                  </a:cubicBezTo>
                  <a:cubicBezTo>
                    <a:pt x="23" y="310"/>
                    <a:pt x="6" y="294"/>
                    <a:pt x="5" y="274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18"/>
                    <a:pt x="16" y="2"/>
                    <a:pt x="3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76" y="0"/>
                    <a:pt x="92" y="16"/>
                    <a:pt x="93" y="37"/>
                  </a:cubicBezTo>
                  <a:cubicBezTo>
                    <a:pt x="98" y="272"/>
                    <a:pt x="98" y="272"/>
                    <a:pt x="98" y="272"/>
                  </a:cubicBezTo>
                  <a:cubicBezTo>
                    <a:pt x="98" y="292"/>
                    <a:pt x="82" y="309"/>
                    <a:pt x="62" y="310"/>
                  </a:cubicBez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0" name="Freeform 231">
              <a:extLst>
                <a:ext uri="{FF2B5EF4-FFF2-40B4-BE49-F238E27FC236}">
                  <a16:creationId xmlns:a16="http://schemas.microsoft.com/office/drawing/2014/main" id="{D8030684-11F6-4F68-94B6-58891EB14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4013" y="11237913"/>
              <a:ext cx="1503363" cy="317500"/>
            </a:xfrm>
            <a:custGeom>
              <a:avLst/>
              <a:gdLst>
                <a:gd name="T0" fmla="*/ 471 w 472"/>
                <a:gd name="T1" fmla="*/ 40 h 100"/>
                <a:gd name="T2" fmla="*/ 472 w 472"/>
                <a:gd name="T3" fmla="*/ 50 h 100"/>
                <a:gd name="T4" fmla="*/ 431 w 472"/>
                <a:gd name="T5" fmla="*/ 92 h 100"/>
                <a:gd name="T6" fmla="*/ 43 w 472"/>
                <a:gd name="T7" fmla="*/ 100 h 100"/>
                <a:gd name="T8" fmla="*/ 1 w 472"/>
                <a:gd name="T9" fmla="*/ 60 h 100"/>
                <a:gd name="T10" fmla="*/ 0 w 472"/>
                <a:gd name="T11" fmla="*/ 50 h 100"/>
                <a:gd name="T12" fmla="*/ 41 w 472"/>
                <a:gd name="T13" fmla="*/ 8 h 100"/>
                <a:gd name="T14" fmla="*/ 430 w 472"/>
                <a:gd name="T15" fmla="*/ 0 h 100"/>
                <a:gd name="T16" fmla="*/ 471 w 472"/>
                <a:gd name="T17" fmla="*/ 4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2" h="100">
                  <a:moveTo>
                    <a:pt x="471" y="40"/>
                  </a:moveTo>
                  <a:cubicBezTo>
                    <a:pt x="472" y="50"/>
                    <a:pt x="472" y="50"/>
                    <a:pt x="472" y="50"/>
                  </a:cubicBezTo>
                  <a:cubicBezTo>
                    <a:pt x="472" y="73"/>
                    <a:pt x="454" y="92"/>
                    <a:pt x="431" y="92"/>
                  </a:cubicBezTo>
                  <a:cubicBezTo>
                    <a:pt x="43" y="100"/>
                    <a:pt x="43" y="100"/>
                    <a:pt x="43" y="100"/>
                  </a:cubicBezTo>
                  <a:cubicBezTo>
                    <a:pt x="20" y="100"/>
                    <a:pt x="1" y="82"/>
                    <a:pt x="1" y="6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7"/>
                    <a:pt x="18" y="8"/>
                    <a:pt x="41" y="8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52" y="0"/>
                    <a:pt x="471" y="18"/>
                    <a:pt x="471" y="40"/>
                  </a:cubicBez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1" name="Freeform 232">
              <a:extLst>
                <a:ext uri="{FF2B5EF4-FFF2-40B4-BE49-F238E27FC236}">
                  <a16:creationId xmlns:a16="http://schemas.microsoft.com/office/drawing/2014/main" id="{29FED120-6188-4C96-B4D7-E4BEC2155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4213" y="9712326"/>
              <a:ext cx="322263" cy="506413"/>
            </a:xfrm>
            <a:custGeom>
              <a:avLst/>
              <a:gdLst>
                <a:gd name="T0" fmla="*/ 0 w 101"/>
                <a:gd name="T1" fmla="*/ 0 h 159"/>
                <a:gd name="T2" fmla="*/ 62 w 101"/>
                <a:gd name="T3" fmla="*/ 104 h 159"/>
                <a:gd name="T4" fmla="*/ 88 w 101"/>
                <a:gd name="T5" fmla="*/ 98 h 159"/>
                <a:gd name="T6" fmla="*/ 101 w 101"/>
                <a:gd name="T7" fmla="*/ 114 h 159"/>
                <a:gd name="T8" fmla="*/ 42 w 101"/>
                <a:gd name="T9" fmla="*/ 159 h 159"/>
                <a:gd name="T10" fmla="*/ 4 w 101"/>
                <a:gd name="T11" fmla="*/ 53 h 159"/>
                <a:gd name="T12" fmla="*/ 0 w 101"/>
                <a:gd name="T1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159">
                  <a:moveTo>
                    <a:pt x="0" y="0"/>
                  </a:moveTo>
                  <a:cubicBezTo>
                    <a:pt x="38" y="40"/>
                    <a:pt x="47" y="50"/>
                    <a:pt x="62" y="104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42" y="159"/>
                    <a:pt x="42" y="159"/>
                    <a:pt x="42" y="159"/>
                  </a:cubicBezTo>
                  <a:cubicBezTo>
                    <a:pt x="4" y="53"/>
                    <a:pt x="4" y="53"/>
                    <a:pt x="4" y="5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2" name="Freeform 233">
              <a:extLst>
                <a:ext uri="{FF2B5EF4-FFF2-40B4-BE49-F238E27FC236}">
                  <a16:creationId xmlns:a16="http://schemas.microsoft.com/office/drawing/2014/main" id="{30CC822B-53A2-4EDF-823E-E95234818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53713" y="10066338"/>
              <a:ext cx="617538" cy="477838"/>
            </a:xfrm>
            <a:custGeom>
              <a:avLst/>
              <a:gdLst>
                <a:gd name="T0" fmla="*/ 194 w 194"/>
                <a:gd name="T1" fmla="*/ 74 h 150"/>
                <a:gd name="T2" fmla="*/ 27 w 194"/>
                <a:gd name="T3" fmla="*/ 141 h 150"/>
                <a:gd name="T4" fmla="*/ 5 w 194"/>
                <a:gd name="T5" fmla="*/ 93 h 150"/>
                <a:gd name="T6" fmla="*/ 15 w 194"/>
                <a:gd name="T7" fmla="*/ 28 h 150"/>
                <a:gd name="T8" fmla="*/ 28 w 194"/>
                <a:gd name="T9" fmla="*/ 0 h 150"/>
                <a:gd name="T10" fmla="*/ 189 w 194"/>
                <a:gd name="T11" fmla="*/ 62 h 150"/>
                <a:gd name="T12" fmla="*/ 194 w 194"/>
                <a:gd name="T13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" h="150">
                  <a:moveTo>
                    <a:pt x="194" y="74"/>
                  </a:moveTo>
                  <a:cubicBezTo>
                    <a:pt x="151" y="113"/>
                    <a:pt x="28" y="150"/>
                    <a:pt x="27" y="141"/>
                  </a:cubicBezTo>
                  <a:cubicBezTo>
                    <a:pt x="26" y="141"/>
                    <a:pt x="6" y="95"/>
                    <a:pt x="5" y="93"/>
                  </a:cubicBezTo>
                  <a:cubicBezTo>
                    <a:pt x="0" y="62"/>
                    <a:pt x="15" y="28"/>
                    <a:pt x="15" y="28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91" y="66"/>
                    <a:pt x="193" y="70"/>
                    <a:pt x="194" y="74"/>
                  </a:cubicBezTo>
                  <a:close/>
                </a:path>
              </a:pathLst>
            </a:custGeom>
            <a:solidFill>
              <a:srgbClr val="377DF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3" name="Freeform 234">
              <a:extLst>
                <a:ext uri="{FF2B5EF4-FFF2-40B4-BE49-F238E27FC236}">
                  <a16:creationId xmlns:a16="http://schemas.microsoft.com/office/drawing/2014/main" id="{C6EC0AF0-8920-4091-9513-8AE4F28C7F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0525" y="9772651"/>
              <a:ext cx="247650" cy="144463"/>
            </a:xfrm>
            <a:custGeom>
              <a:avLst/>
              <a:gdLst>
                <a:gd name="T0" fmla="*/ 4 w 78"/>
                <a:gd name="T1" fmla="*/ 45 h 45"/>
                <a:gd name="T2" fmla="*/ 3 w 78"/>
                <a:gd name="T3" fmla="*/ 43 h 45"/>
                <a:gd name="T4" fmla="*/ 14 w 78"/>
                <a:gd name="T5" fmla="*/ 20 h 45"/>
                <a:gd name="T6" fmla="*/ 64 w 78"/>
                <a:gd name="T7" fmla="*/ 2 h 45"/>
                <a:gd name="T8" fmla="*/ 76 w 78"/>
                <a:gd name="T9" fmla="*/ 7 h 45"/>
                <a:gd name="T10" fmla="*/ 76 w 78"/>
                <a:gd name="T11" fmla="*/ 9 h 45"/>
                <a:gd name="T12" fmla="*/ 71 w 78"/>
                <a:gd name="T13" fmla="*/ 21 h 45"/>
                <a:gd name="T14" fmla="*/ 4 w 78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45">
                  <a:moveTo>
                    <a:pt x="4" y="45"/>
                  </a:moveTo>
                  <a:cubicBezTo>
                    <a:pt x="3" y="43"/>
                    <a:pt x="3" y="43"/>
                    <a:pt x="3" y="43"/>
                  </a:cubicBezTo>
                  <a:cubicBezTo>
                    <a:pt x="0" y="34"/>
                    <a:pt x="5" y="24"/>
                    <a:pt x="14" y="20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9" y="0"/>
                    <a:pt x="74" y="3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14"/>
                    <a:pt x="76" y="19"/>
                    <a:pt x="71" y="21"/>
                  </a:cubicBezTo>
                  <a:lnTo>
                    <a:pt x="4" y="45"/>
                  </a:ln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4" name="Freeform 235">
              <a:extLst>
                <a:ext uri="{FF2B5EF4-FFF2-40B4-BE49-F238E27FC236}">
                  <a16:creationId xmlns:a16="http://schemas.microsoft.com/office/drawing/2014/main" id="{667B490E-DB19-4ED3-BADD-F0436899E3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88775" y="9785351"/>
              <a:ext cx="317500" cy="166688"/>
            </a:xfrm>
            <a:custGeom>
              <a:avLst/>
              <a:gdLst>
                <a:gd name="T0" fmla="*/ 7 w 100"/>
                <a:gd name="T1" fmla="*/ 52 h 52"/>
                <a:gd name="T2" fmla="*/ 0 w 100"/>
                <a:gd name="T3" fmla="*/ 33 h 52"/>
                <a:gd name="T4" fmla="*/ 86 w 100"/>
                <a:gd name="T5" fmla="*/ 2 h 52"/>
                <a:gd name="T6" fmla="*/ 97 w 100"/>
                <a:gd name="T7" fmla="*/ 7 h 52"/>
                <a:gd name="T8" fmla="*/ 98 w 100"/>
                <a:gd name="T9" fmla="*/ 9 h 52"/>
                <a:gd name="T10" fmla="*/ 93 w 100"/>
                <a:gd name="T11" fmla="*/ 21 h 52"/>
                <a:gd name="T12" fmla="*/ 7 w 100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52">
                  <a:moveTo>
                    <a:pt x="7" y="52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91" y="0"/>
                    <a:pt x="96" y="3"/>
                    <a:pt x="97" y="7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100" y="14"/>
                    <a:pt x="97" y="19"/>
                    <a:pt x="93" y="21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5" name="Freeform 236">
              <a:extLst>
                <a:ext uri="{FF2B5EF4-FFF2-40B4-BE49-F238E27FC236}">
                  <a16:creationId xmlns:a16="http://schemas.microsoft.com/office/drawing/2014/main" id="{B0CAE1D3-DB78-4670-B39D-4A6F3B5083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57025" y="9823451"/>
              <a:ext cx="323850" cy="217488"/>
            </a:xfrm>
            <a:custGeom>
              <a:avLst/>
              <a:gdLst>
                <a:gd name="T0" fmla="*/ 101 w 102"/>
                <a:gd name="T1" fmla="*/ 36 h 68"/>
                <a:gd name="T2" fmla="*/ 55 w 102"/>
                <a:gd name="T3" fmla="*/ 21 h 68"/>
                <a:gd name="T4" fmla="*/ 53 w 102"/>
                <a:gd name="T5" fmla="*/ 22 h 68"/>
                <a:gd name="T6" fmla="*/ 58 w 102"/>
                <a:gd name="T7" fmla="*/ 12 h 68"/>
                <a:gd name="T8" fmla="*/ 55 w 102"/>
                <a:gd name="T9" fmla="*/ 2 h 68"/>
                <a:gd name="T10" fmla="*/ 53 w 102"/>
                <a:gd name="T11" fmla="*/ 2 h 68"/>
                <a:gd name="T12" fmla="*/ 43 w 102"/>
                <a:gd name="T13" fmla="*/ 5 h 68"/>
                <a:gd name="T14" fmla="*/ 30 w 102"/>
                <a:gd name="T15" fmla="*/ 30 h 68"/>
                <a:gd name="T16" fmla="*/ 23 w 102"/>
                <a:gd name="T17" fmla="*/ 37 h 68"/>
                <a:gd name="T18" fmla="*/ 0 w 102"/>
                <a:gd name="T19" fmla="*/ 43 h 68"/>
                <a:gd name="T20" fmla="*/ 6 w 102"/>
                <a:gd name="T21" fmla="*/ 68 h 68"/>
                <a:gd name="T22" fmla="*/ 30 w 102"/>
                <a:gd name="T23" fmla="*/ 62 h 68"/>
                <a:gd name="T24" fmla="*/ 35 w 102"/>
                <a:gd name="T25" fmla="*/ 62 h 68"/>
                <a:gd name="T26" fmla="*/ 96 w 102"/>
                <a:gd name="T27" fmla="*/ 45 h 68"/>
                <a:gd name="T28" fmla="*/ 101 w 102"/>
                <a:gd name="T29" fmla="*/ 3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68">
                  <a:moveTo>
                    <a:pt x="101" y="36"/>
                  </a:moveTo>
                  <a:cubicBezTo>
                    <a:pt x="97" y="22"/>
                    <a:pt x="71" y="17"/>
                    <a:pt x="55" y="21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60" y="9"/>
                    <a:pt x="58" y="4"/>
                    <a:pt x="55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49" y="0"/>
                    <a:pt x="45" y="1"/>
                    <a:pt x="43" y="5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7" y="32"/>
                    <a:pt x="24" y="34"/>
                    <a:pt x="23" y="3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2" y="63"/>
                    <a:pt x="33" y="63"/>
                    <a:pt x="35" y="62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9" y="43"/>
                    <a:pt x="102" y="40"/>
                    <a:pt x="101" y="36"/>
                  </a:cubicBez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6" name="Freeform 237">
              <a:extLst>
                <a:ext uri="{FF2B5EF4-FFF2-40B4-BE49-F238E27FC236}">
                  <a16:creationId xmlns:a16="http://schemas.microsoft.com/office/drawing/2014/main" id="{ECA08ED1-F772-412F-A5F9-BD792355D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1163" y="9623426"/>
              <a:ext cx="1227138" cy="860425"/>
            </a:xfrm>
            <a:custGeom>
              <a:avLst/>
              <a:gdLst>
                <a:gd name="T0" fmla="*/ 118 w 385"/>
                <a:gd name="T1" fmla="*/ 256 h 270"/>
                <a:gd name="T2" fmla="*/ 385 w 385"/>
                <a:gd name="T3" fmla="*/ 135 h 270"/>
                <a:gd name="T4" fmla="*/ 373 w 385"/>
                <a:gd name="T5" fmla="*/ 101 h 270"/>
                <a:gd name="T6" fmla="*/ 144 w 385"/>
                <a:gd name="T7" fmla="*/ 151 h 270"/>
                <a:gd name="T8" fmla="*/ 81 w 385"/>
                <a:gd name="T9" fmla="*/ 22 h 270"/>
                <a:gd name="T10" fmla="*/ 62 w 385"/>
                <a:gd name="T11" fmla="*/ 8 h 270"/>
                <a:gd name="T12" fmla="*/ 51 w 385"/>
                <a:gd name="T13" fmla="*/ 5 h 270"/>
                <a:gd name="T14" fmla="*/ 4 w 385"/>
                <a:gd name="T15" fmla="*/ 50 h 270"/>
                <a:gd name="T16" fmla="*/ 56 w 385"/>
                <a:gd name="T17" fmla="*/ 266 h 270"/>
                <a:gd name="T18" fmla="*/ 66 w 385"/>
                <a:gd name="T19" fmla="*/ 267 h 270"/>
                <a:gd name="T20" fmla="*/ 66 w 385"/>
                <a:gd name="T21" fmla="*/ 267 h 270"/>
                <a:gd name="T22" fmla="*/ 91 w 385"/>
                <a:gd name="T23" fmla="*/ 266 h 270"/>
                <a:gd name="T24" fmla="*/ 118 w 385"/>
                <a:gd name="T25" fmla="*/ 256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" h="270">
                  <a:moveTo>
                    <a:pt x="118" y="256"/>
                  </a:moveTo>
                  <a:cubicBezTo>
                    <a:pt x="178" y="231"/>
                    <a:pt x="279" y="175"/>
                    <a:pt x="385" y="135"/>
                  </a:cubicBezTo>
                  <a:cubicBezTo>
                    <a:pt x="373" y="101"/>
                    <a:pt x="373" y="101"/>
                    <a:pt x="373" y="101"/>
                  </a:cubicBezTo>
                  <a:cubicBezTo>
                    <a:pt x="297" y="124"/>
                    <a:pt x="210" y="137"/>
                    <a:pt x="144" y="151"/>
                  </a:cubicBezTo>
                  <a:cubicBezTo>
                    <a:pt x="137" y="115"/>
                    <a:pt x="117" y="72"/>
                    <a:pt x="81" y="22"/>
                  </a:cubicBezTo>
                  <a:cubicBezTo>
                    <a:pt x="76" y="16"/>
                    <a:pt x="70" y="11"/>
                    <a:pt x="62" y="8"/>
                  </a:cubicBezTo>
                  <a:cubicBezTo>
                    <a:pt x="58" y="6"/>
                    <a:pt x="54" y="5"/>
                    <a:pt x="51" y="5"/>
                  </a:cubicBezTo>
                  <a:cubicBezTo>
                    <a:pt x="24" y="0"/>
                    <a:pt x="0" y="23"/>
                    <a:pt x="4" y="50"/>
                  </a:cubicBezTo>
                  <a:cubicBezTo>
                    <a:pt x="15" y="138"/>
                    <a:pt x="29" y="217"/>
                    <a:pt x="56" y="266"/>
                  </a:cubicBezTo>
                  <a:cubicBezTo>
                    <a:pt x="60" y="266"/>
                    <a:pt x="63" y="266"/>
                    <a:pt x="66" y="267"/>
                  </a:cubicBezTo>
                  <a:cubicBezTo>
                    <a:pt x="66" y="267"/>
                    <a:pt x="66" y="267"/>
                    <a:pt x="66" y="267"/>
                  </a:cubicBezTo>
                  <a:cubicBezTo>
                    <a:pt x="71" y="270"/>
                    <a:pt x="80" y="269"/>
                    <a:pt x="91" y="266"/>
                  </a:cubicBezTo>
                  <a:cubicBezTo>
                    <a:pt x="101" y="264"/>
                    <a:pt x="110" y="261"/>
                    <a:pt x="118" y="256"/>
                  </a:cubicBezTo>
                  <a:close/>
                </a:path>
              </a:pathLst>
            </a:custGeom>
            <a:solidFill>
              <a:srgbClr val="377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7" name="Freeform 238">
              <a:extLst>
                <a:ext uri="{FF2B5EF4-FFF2-40B4-BE49-F238E27FC236}">
                  <a16:creationId xmlns:a16="http://schemas.microsoft.com/office/drawing/2014/main" id="{3746519E-F0C9-42D7-9AB8-6273030D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3675" y="9496426"/>
              <a:ext cx="379413" cy="855663"/>
            </a:xfrm>
            <a:custGeom>
              <a:avLst/>
              <a:gdLst>
                <a:gd name="T0" fmla="*/ 81 w 119"/>
                <a:gd name="T1" fmla="*/ 265 h 269"/>
                <a:gd name="T2" fmla="*/ 71 w 119"/>
                <a:gd name="T3" fmla="*/ 266 h 269"/>
                <a:gd name="T4" fmla="*/ 25 w 119"/>
                <a:gd name="T5" fmla="*/ 230 h 269"/>
                <a:gd name="T6" fmla="*/ 3 w 119"/>
                <a:gd name="T7" fmla="*/ 49 h 269"/>
                <a:gd name="T8" fmla="*/ 39 w 119"/>
                <a:gd name="T9" fmla="*/ 4 h 269"/>
                <a:gd name="T10" fmla="*/ 49 w 119"/>
                <a:gd name="T11" fmla="*/ 3 h 269"/>
                <a:gd name="T12" fmla="*/ 95 w 119"/>
                <a:gd name="T13" fmla="*/ 38 h 269"/>
                <a:gd name="T14" fmla="*/ 116 w 119"/>
                <a:gd name="T15" fmla="*/ 219 h 269"/>
                <a:gd name="T16" fmla="*/ 81 w 119"/>
                <a:gd name="T17" fmla="*/ 26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269">
                  <a:moveTo>
                    <a:pt x="81" y="265"/>
                  </a:moveTo>
                  <a:cubicBezTo>
                    <a:pt x="71" y="266"/>
                    <a:pt x="71" y="266"/>
                    <a:pt x="71" y="266"/>
                  </a:cubicBezTo>
                  <a:cubicBezTo>
                    <a:pt x="48" y="269"/>
                    <a:pt x="28" y="253"/>
                    <a:pt x="25" y="230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0" y="27"/>
                    <a:pt x="16" y="6"/>
                    <a:pt x="39" y="4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71" y="0"/>
                    <a:pt x="92" y="16"/>
                    <a:pt x="95" y="38"/>
                  </a:cubicBezTo>
                  <a:cubicBezTo>
                    <a:pt x="116" y="219"/>
                    <a:pt x="116" y="219"/>
                    <a:pt x="116" y="219"/>
                  </a:cubicBezTo>
                  <a:cubicBezTo>
                    <a:pt x="119" y="242"/>
                    <a:pt x="103" y="262"/>
                    <a:pt x="81" y="265"/>
                  </a:cubicBezTo>
                  <a:close/>
                </a:path>
              </a:pathLst>
            </a:custGeom>
            <a:solidFill>
              <a:srgbClr val="4C3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8" name="Freeform 239">
              <a:extLst>
                <a:ext uri="{FF2B5EF4-FFF2-40B4-BE49-F238E27FC236}">
                  <a16:creationId xmlns:a16="http://schemas.microsoft.com/office/drawing/2014/main" id="{7E2A6F87-9244-44DB-947E-FC476A2D42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7625" y="9674226"/>
              <a:ext cx="458788" cy="1509713"/>
            </a:xfrm>
            <a:custGeom>
              <a:avLst/>
              <a:gdLst>
                <a:gd name="T0" fmla="*/ 105 w 144"/>
                <a:gd name="T1" fmla="*/ 470 h 474"/>
                <a:gd name="T2" fmla="*/ 96 w 144"/>
                <a:gd name="T3" fmla="*/ 471 h 474"/>
                <a:gd name="T4" fmla="*/ 50 w 144"/>
                <a:gd name="T5" fmla="*/ 436 h 474"/>
                <a:gd name="T6" fmla="*/ 3 w 144"/>
                <a:gd name="T7" fmla="*/ 49 h 474"/>
                <a:gd name="T8" fmla="*/ 39 w 144"/>
                <a:gd name="T9" fmla="*/ 4 h 474"/>
                <a:gd name="T10" fmla="*/ 49 w 144"/>
                <a:gd name="T11" fmla="*/ 2 h 474"/>
                <a:gd name="T12" fmla="*/ 94 w 144"/>
                <a:gd name="T13" fmla="*/ 38 h 474"/>
                <a:gd name="T14" fmla="*/ 141 w 144"/>
                <a:gd name="T15" fmla="*/ 424 h 474"/>
                <a:gd name="T16" fmla="*/ 105 w 144"/>
                <a:gd name="T17" fmla="*/ 47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474">
                  <a:moveTo>
                    <a:pt x="105" y="470"/>
                  </a:moveTo>
                  <a:cubicBezTo>
                    <a:pt x="96" y="471"/>
                    <a:pt x="96" y="471"/>
                    <a:pt x="96" y="471"/>
                  </a:cubicBezTo>
                  <a:cubicBezTo>
                    <a:pt x="73" y="474"/>
                    <a:pt x="53" y="458"/>
                    <a:pt x="50" y="436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0" y="27"/>
                    <a:pt x="16" y="6"/>
                    <a:pt x="39" y="4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71" y="0"/>
                    <a:pt x="92" y="16"/>
                    <a:pt x="94" y="38"/>
                  </a:cubicBezTo>
                  <a:cubicBezTo>
                    <a:pt x="141" y="424"/>
                    <a:pt x="141" y="424"/>
                    <a:pt x="141" y="424"/>
                  </a:cubicBezTo>
                  <a:cubicBezTo>
                    <a:pt x="144" y="447"/>
                    <a:pt x="128" y="467"/>
                    <a:pt x="105" y="470"/>
                  </a:cubicBez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39" name="Freeform 240">
              <a:extLst>
                <a:ext uri="{FF2B5EF4-FFF2-40B4-BE49-F238E27FC236}">
                  <a16:creationId xmlns:a16="http://schemas.microsoft.com/office/drawing/2014/main" id="{81AF3B0B-0A40-4248-809F-90576E7B9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1075" y="10477501"/>
              <a:ext cx="293688" cy="919163"/>
            </a:xfrm>
            <a:custGeom>
              <a:avLst/>
              <a:gdLst>
                <a:gd name="T0" fmla="*/ 45 w 92"/>
                <a:gd name="T1" fmla="*/ 1 h 289"/>
                <a:gd name="T2" fmla="*/ 45 w 92"/>
                <a:gd name="T3" fmla="*/ 1 h 289"/>
                <a:gd name="T4" fmla="*/ 92 w 92"/>
                <a:gd name="T5" fmla="*/ 46 h 289"/>
                <a:gd name="T6" fmla="*/ 69 w 92"/>
                <a:gd name="T7" fmla="*/ 243 h 289"/>
                <a:gd name="T8" fmla="*/ 51 w 92"/>
                <a:gd name="T9" fmla="*/ 289 h 289"/>
                <a:gd name="T10" fmla="*/ 51 w 92"/>
                <a:gd name="T11" fmla="*/ 289 h 289"/>
                <a:gd name="T12" fmla="*/ 32 w 92"/>
                <a:gd name="T13" fmla="*/ 243 h 289"/>
                <a:gd name="T14" fmla="*/ 0 w 92"/>
                <a:gd name="T15" fmla="*/ 48 h 289"/>
                <a:gd name="T16" fmla="*/ 45 w 92"/>
                <a:gd name="T17" fmla="*/ 1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289">
                  <a:moveTo>
                    <a:pt x="45" y="1"/>
                  </a:moveTo>
                  <a:cubicBezTo>
                    <a:pt x="45" y="1"/>
                    <a:pt x="45" y="1"/>
                    <a:pt x="45" y="1"/>
                  </a:cubicBezTo>
                  <a:cubicBezTo>
                    <a:pt x="71" y="0"/>
                    <a:pt x="92" y="20"/>
                    <a:pt x="92" y="46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9" y="268"/>
                    <a:pt x="61" y="289"/>
                    <a:pt x="51" y="289"/>
                  </a:cubicBezTo>
                  <a:cubicBezTo>
                    <a:pt x="51" y="289"/>
                    <a:pt x="51" y="289"/>
                    <a:pt x="51" y="289"/>
                  </a:cubicBezTo>
                  <a:cubicBezTo>
                    <a:pt x="41" y="289"/>
                    <a:pt x="32" y="269"/>
                    <a:pt x="32" y="24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0" y="1"/>
                    <a:pt x="45" y="1"/>
                  </a:cubicBez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0" name="Freeform 241">
              <a:extLst>
                <a:ext uri="{FF2B5EF4-FFF2-40B4-BE49-F238E27FC236}">
                  <a16:creationId xmlns:a16="http://schemas.microsoft.com/office/drawing/2014/main" id="{CAD6305B-AE7D-4201-ADAC-1F4FB4D60A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5788" y="10393363"/>
              <a:ext cx="1470025" cy="369888"/>
            </a:xfrm>
            <a:custGeom>
              <a:avLst/>
              <a:gdLst>
                <a:gd name="T0" fmla="*/ 3 w 461"/>
                <a:gd name="T1" fmla="*/ 26 h 116"/>
                <a:gd name="T2" fmla="*/ 3 w 461"/>
                <a:gd name="T3" fmla="*/ 26 h 116"/>
                <a:gd name="T4" fmla="*/ 50 w 461"/>
                <a:gd name="T5" fmla="*/ 13 h 116"/>
                <a:gd name="T6" fmla="*/ 417 w 461"/>
                <a:gd name="T7" fmla="*/ 21 h 116"/>
                <a:gd name="T8" fmla="*/ 458 w 461"/>
                <a:gd name="T9" fmla="*/ 72 h 116"/>
                <a:gd name="T10" fmla="*/ 458 w 461"/>
                <a:gd name="T11" fmla="*/ 72 h 116"/>
                <a:gd name="T12" fmla="*/ 408 w 461"/>
                <a:gd name="T13" fmla="*/ 113 h 116"/>
                <a:gd name="T14" fmla="*/ 47 w 461"/>
                <a:gd name="T15" fmla="*/ 48 h 116"/>
                <a:gd name="T16" fmla="*/ 3 w 461"/>
                <a:gd name="T17" fmla="*/ 2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1" h="116">
                  <a:moveTo>
                    <a:pt x="3" y="26"/>
                  </a:moveTo>
                  <a:cubicBezTo>
                    <a:pt x="3" y="26"/>
                    <a:pt x="3" y="26"/>
                    <a:pt x="3" y="26"/>
                  </a:cubicBezTo>
                  <a:cubicBezTo>
                    <a:pt x="5" y="0"/>
                    <a:pt x="25" y="10"/>
                    <a:pt x="50" y="13"/>
                  </a:cubicBezTo>
                  <a:cubicBezTo>
                    <a:pt x="417" y="21"/>
                    <a:pt x="417" y="21"/>
                    <a:pt x="417" y="21"/>
                  </a:cubicBezTo>
                  <a:cubicBezTo>
                    <a:pt x="443" y="24"/>
                    <a:pt x="461" y="47"/>
                    <a:pt x="458" y="72"/>
                  </a:cubicBezTo>
                  <a:cubicBezTo>
                    <a:pt x="458" y="72"/>
                    <a:pt x="458" y="72"/>
                    <a:pt x="458" y="72"/>
                  </a:cubicBezTo>
                  <a:cubicBezTo>
                    <a:pt x="456" y="97"/>
                    <a:pt x="433" y="116"/>
                    <a:pt x="408" y="113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21" y="45"/>
                    <a:pt x="0" y="51"/>
                    <a:pt x="3" y="26"/>
                  </a:cubicBezTo>
                  <a:close/>
                </a:path>
              </a:pathLst>
            </a:custGeom>
            <a:solidFill>
              <a:srgbClr val="382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41" name="Group 440">
            <a:extLst>
              <a:ext uri="{FF2B5EF4-FFF2-40B4-BE49-F238E27FC236}">
                <a16:creationId xmlns:a16="http://schemas.microsoft.com/office/drawing/2014/main" id="{B35FA8C7-02B0-4720-9DE6-A457545D6C84}"/>
              </a:ext>
            </a:extLst>
          </p:cNvPr>
          <p:cNvGrpSpPr/>
          <p:nvPr/>
        </p:nvGrpSpPr>
        <p:grpSpPr>
          <a:xfrm>
            <a:off x="2930390" y="6981189"/>
            <a:ext cx="6016625" cy="1660526"/>
            <a:chOff x="6015038" y="12055475"/>
            <a:chExt cx="6016625" cy="1660526"/>
          </a:xfrm>
        </p:grpSpPr>
        <p:sp>
          <p:nvSpPr>
            <p:cNvPr id="442" name="Freeform 213">
              <a:extLst>
                <a:ext uri="{FF2B5EF4-FFF2-40B4-BE49-F238E27FC236}">
                  <a16:creationId xmlns:a16="http://schemas.microsoft.com/office/drawing/2014/main" id="{5C0693ED-12E2-4C0D-A703-923A67266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038" y="12055475"/>
              <a:ext cx="6016625" cy="179388"/>
            </a:xfrm>
            <a:custGeom>
              <a:avLst/>
              <a:gdLst>
                <a:gd name="T0" fmla="*/ 2058 w 2085"/>
                <a:gd name="T1" fmla="*/ 62 h 62"/>
                <a:gd name="T2" fmla="*/ 27 w 2085"/>
                <a:gd name="T3" fmla="*/ 62 h 62"/>
                <a:gd name="T4" fmla="*/ 0 w 2085"/>
                <a:gd name="T5" fmla="*/ 34 h 62"/>
                <a:gd name="T6" fmla="*/ 0 w 2085"/>
                <a:gd name="T7" fmla="*/ 27 h 62"/>
                <a:gd name="T8" fmla="*/ 27 w 2085"/>
                <a:gd name="T9" fmla="*/ 0 h 62"/>
                <a:gd name="T10" fmla="*/ 2058 w 2085"/>
                <a:gd name="T11" fmla="*/ 0 h 62"/>
                <a:gd name="T12" fmla="*/ 2085 w 2085"/>
                <a:gd name="T13" fmla="*/ 27 h 62"/>
                <a:gd name="T14" fmla="*/ 2085 w 2085"/>
                <a:gd name="T15" fmla="*/ 34 h 62"/>
                <a:gd name="T16" fmla="*/ 2058 w 2085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5" h="62">
                  <a:moveTo>
                    <a:pt x="2058" y="62"/>
                  </a:moveTo>
                  <a:cubicBezTo>
                    <a:pt x="27" y="62"/>
                    <a:pt x="27" y="62"/>
                    <a:pt x="27" y="62"/>
                  </a:cubicBezTo>
                  <a:cubicBezTo>
                    <a:pt x="12" y="62"/>
                    <a:pt x="0" y="49"/>
                    <a:pt x="0" y="3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2058" y="0"/>
                    <a:pt x="2058" y="0"/>
                    <a:pt x="2058" y="0"/>
                  </a:cubicBezTo>
                  <a:cubicBezTo>
                    <a:pt x="2073" y="0"/>
                    <a:pt x="2085" y="12"/>
                    <a:pt x="2085" y="27"/>
                  </a:cubicBezTo>
                  <a:cubicBezTo>
                    <a:pt x="2085" y="34"/>
                    <a:pt x="2085" y="34"/>
                    <a:pt x="2085" y="34"/>
                  </a:cubicBezTo>
                  <a:cubicBezTo>
                    <a:pt x="2085" y="49"/>
                    <a:pt x="2073" y="62"/>
                    <a:pt x="2058" y="62"/>
                  </a:cubicBezTo>
                  <a:close/>
                </a:path>
              </a:pathLst>
            </a:custGeom>
            <a:solidFill>
              <a:srgbClr val="6E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3" name="Freeform 214">
              <a:extLst>
                <a:ext uri="{FF2B5EF4-FFF2-40B4-BE49-F238E27FC236}">
                  <a16:creationId xmlns:a16="http://schemas.microsoft.com/office/drawing/2014/main" id="{A64A7AE7-627A-4141-B682-5FDD8BC72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500" y="12234863"/>
              <a:ext cx="219075" cy="1481138"/>
            </a:xfrm>
            <a:custGeom>
              <a:avLst/>
              <a:gdLst>
                <a:gd name="T0" fmla="*/ 72 w 138"/>
                <a:gd name="T1" fmla="*/ 933 h 933"/>
                <a:gd name="T2" fmla="*/ 0 w 138"/>
                <a:gd name="T3" fmla="*/ 933 h 933"/>
                <a:gd name="T4" fmla="*/ 65 w 138"/>
                <a:gd name="T5" fmla="*/ 0 h 933"/>
                <a:gd name="T6" fmla="*/ 138 w 138"/>
                <a:gd name="T7" fmla="*/ 0 h 933"/>
                <a:gd name="T8" fmla="*/ 72 w 138"/>
                <a:gd name="T9" fmla="*/ 933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933">
                  <a:moveTo>
                    <a:pt x="72" y="933"/>
                  </a:moveTo>
                  <a:lnTo>
                    <a:pt x="0" y="933"/>
                  </a:lnTo>
                  <a:lnTo>
                    <a:pt x="65" y="0"/>
                  </a:lnTo>
                  <a:lnTo>
                    <a:pt x="138" y="0"/>
                  </a:lnTo>
                  <a:lnTo>
                    <a:pt x="72" y="933"/>
                  </a:lnTo>
                  <a:close/>
                </a:path>
              </a:pathLst>
            </a:custGeom>
            <a:solidFill>
              <a:srgbClr val="6E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  <p:sp>
          <p:nvSpPr>
            <p:cNvPr id="444" name="Freeform 215">
              <a:extLst>
                <a:ext uri="{FF2B5EF4-FFF2-40B4-BE49-F238E27FC236}">
                  <a16:creationId xmlns:a16="http://schemas.microsoft.com/office/drawing/2014/main" id="{C39B8214-1646-41B4-B8A1-CADD5E3CD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4125" y="12234863"/>
              <a:ext cx="219075" cy="1481138"/>
            </a:xfrm>
            <a:custGeom>
              <a:avLst/>
              <a:gdLst>
                <a:gd name="T0" fmla="*/ 66 w 138"/>
                <a:gd name="T1" fmla="*/ 933 h 933"/>
                <a:gd name="T2" fmla="*/ 138 w 138"/>
                <a:gd name="T3" fmla="*/ 933 h 933"/>
                <a:gd name="T4" fmla="*/ 73 w 138"/>
                <a:gd name="T5" fmla="*/ 0 h 933"/>
                <a:gd name="T6" fmla="*/ 0 w 138"/>
                <a:gd name="T7" fmla="*/ 0 h 933"/>
                <a:gd name="T8" fmla="*/ 66 w 138"/>
                <a:gd name="T9" fmla="*/ 933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933">
                  <a:moveTo>
                    <a:pt x="66" y="933"/>
                  </a:moveTo>
                  <a:lnTo>
                    <a:pt x="138" y="933"/>
                  </a:lnTo>
                  <a:lnTo>
                    <a:pt x="73" y="0"/>
                  </a:lnTo>
                  <a:lnTo>
                    <a:pt x="0" y="0"/>
                  </a:lnTo>
                  <a:lnTo>
                    <a:pt x="66" y="933"/>
                  </a:lnTo>
                  <a:close/>
                </a:path>
              </a:pathLst>
            </a:custGeom>
            <a:solidFill>
              <a:srgbClr val="6E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83147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Rectangle 2">
            <a:extLst>
              <a:ext uri="{FF2B5EF4-FFF2-40B4-BE49-F238E27FC236}">
                <a16:creationId xmlns:a16="http://schemas.microsoft.com/office/drawing/2014/main" id="{9E5E91F4-C14C-4FDB-92A1-218DB859CB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7175" cy="0"/>
          </a:xfrm>
          <a:prstGeom prst="rect">
            <a:avLst/>
          </a:prstGeom>
          <a:solidFill>
            <a:srgbClr val="40444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Whitney"/>
              </a:rPr>
              <a:t>Message #user-interface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1DA7B31-5F0A-4033-B097-4ACD921384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7175" cy="0"/>
          </a:xfrm>
          <a:prstGeom prst="rect">
            <a:avLst/>
          </a:prstGeom>
          <a:solidFill>
            <a:srgbClr val="40444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CDDDE"/>
                </a:solidFill>
                <a:effectLst/>
                <a:latin typeface="Whitney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6E500BA2-5630-4BDC-A46D-5249497377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7175" cy="0"/>
          </a:xfrm>
          <a:prstGeom prst="rect">
            <a:avLst/>
          </a:prstGeom>
          <a:solidFill>
            <a:srgbClr val="40444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Whitney"/>
              </a:rPr>
              <a:t>Message #user-interface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31A20D7F-CA18-4CD4-B541-F499066C55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7175" cy="0"/>
          </a:xfrm>
          <a:prstGeom prst="rect">
            <a:avLst/>
          </a:prstGeom>
          <a:solidFill>
            <a:srgbClr val="40444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CDDDE"/>
                </a:solidFill>
                <a:effectLst/>
                <a:latin typeface="Whitney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91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" grpId="0" animBg="1"/>
      <p:bldP spid="262" grpId="0"/>
      <p:bldP spid="26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FE8ADC-4718-4349-A42B-47BFE6F00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10" y="3738334"/>
            <a:ext cx="13136433" cy="781743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4ECCA31-42D7-43DF-B998-5CFB104AC840}"/>
              </a:ext>
            </a:extLst>
          </p:cNvPr>
          <p:cNvSpPr txBox="1">
            <a:spLocks/>
          </p:cNvSpPr>
          <p:nvPr/>
        </p:nvSpPr>
        <p:spPr>
          <a:xfrm>
            <a:off x="7181528" y="1371514"/>
            <a:ext cx="10024118" cy="12453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Economy</a:t>
            </a:r>
          </a:p>
          <a:p>
            <a:pPr algn="ctr"/>
            <a:r>
              <a:rPr lang="en-US" sz="2800" dirty="0">
                <a:solidFill>
                  <a:srgbClr val="FFFFFF"/>
                </a:solidFill>
                <a:latin typeface="Open Sans Light"/>
              </a:rPr>
              <a:t>Decline in the economy of India</a:t>
            </a:r>
            <a:endParaRPr lang="en-US" sz="6000" dirty="0">
              <a:solidFill>
                <a:srgbClr val="FFFFFF">
                  <a:lumMod val="90000"/>
                  <a:lumOff val="10000"/>
                </a:srgbClr>
              </a:solidFill>
              <a:latin typeface="Open Sans Ligh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AB8674-C2B2-4BEC-8C0E-B652295824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6957" y="4039023"/>
            <a:ext cx="10024118" cy="75167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C0357C-13B0-4A27-9B10-E09349B9F5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448"/>
          <a:stretch/>
        </p:blipFill>
        <p:spPr>
          <a:xfrm>
            <a:off x="131857" y="12968057"/>
            <a:ext cx="3654426" cy="74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274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1698A5F-BA02-4E43-B8AF-239DDE3FB9E9}"/>
              </a:ext>
            </a:extLst>
          </p:cNvPr>
          <p:cNvSpPr txBox="1">
            <a:spLocks/>
          </p:cNvSpPr>
          <p:nvPr/>
        </p:nvSpPr>
        <p:spPr>
          <a:xfrm>
            <a:off x="383152" y="5267719"/>
            <a:ext cx="8992461" cy="253791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9600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Here we start...</a:t>
            </a:r>
          </a:p>
          <a:p>
            <a:pPr algn="r"/>
            <a:endParaRPr lang="en-US" sz="9600" dirty="0">
              <a:solidFill>
                <a:srgbClr val="FFFFFF">
                  <a:lumMod val="90000"/>
                  <a:lumOff val="10000"/>
                </a:srgbClr>
              </a:solidFill>
              <a:latin typeface="Open Sans Light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49AD673-993A-4600-B358-D20C6A4AD131}"/>
              </a:ext>
            </a:extLst>
          </p:cNvPr>
          <p:cNvGrpSpPr/>
          <p:nvPr/>
        </p:nvGrpSpPr>
        <p:grpSpPr>
          <a:xfrm rot="18765986" flipH="1" flipV="1">
            <a:off x="19237378" y="8047315"/>
            <a:ext cx="4009782" cy="3044094"/>
            <a:chOff x="5443538" y="2841625"/>
            <a:chExt cx="1304925" cy="781050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8505878B-EEF2-459D-9DA6-873A7ABE9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3538" y="3232150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rgbClr val="30A2CA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C392A02-6F6B-4155-9BAF-71BA908F46EA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5443538" y="2841625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rgbClr val="30A2CA">
                <a:lumMod val="7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C152430-529C-4B7D-854F-1482866B9B6D}"/>
              </a:ext>
            </a:extLst>
          </p:cNvPr>
          <p:cNvGrpSpPr/>
          <p:nvPr/>
        </p:nvGrpSpPr>
        <p:grpSpPr>
          <a:xfrm rot="2834014" flipH="1">
            <a:off x="19030478" y="2509291"/>
            <a:ext cx="4009782" cy="3044094"/>
            <a:chOff x="5443538" y="2841625"/>
            <a:chExt cx="1304925" cy="781050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3F18A87E-6424-4596-83D2-EA0FD47AF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3538" y="3232150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rgbClr val="24C6DC">
                <a:lumMod val="7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CFDF7A85-EB9F-491D-B849-4A0E888C4FD3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5443538" y="2841625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rgbClr val="24C6DC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C2650C2-480C-4813-82BA-C55C7A5F58EE}"/>
              </a:ext>
            </a:extLst>
          </p:cNvPr>
          <p:cNvGrpSpPr/>
          <p:nvPr/>
        </p:nvGrpSpPr>
        <p:grpSpPr>
          <a:xfrm flipH="1">
            <a:off x="17902870" y="5170857"/>
            <a:ext cx="4009782" cy="3044094"/>
            <a:chOff x="5443538" y="2841625"/>
            <a:chExt cx="1304925" cy="781050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A3986E9C-23AB-4548-A5F0-7A992AFAC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3538" y="3232150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rgbClr val="2AB4D3">
                <a:lumMod val="75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8F31B275-3D06-4221-BC44-C91FA5861A7D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5443538" y="2841625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rgbClr val="2AB4D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05056FD6-D49D-434B-BDBD-805CCA5B4E88}"/>
              </a:ext>
            </a:extLst>
          </p:cNvPr>
          <p:cNvSpPr/>
          <p:nvPr/>
        </p:nvSpPr>
        <p:spPr>
          <a:xfrm flipH="1">
            <a:off x="21424725" y="3722832"/>
            <a:ext cx="5940136" cy="5940136"/>
          </a:xfrm>
          <a:prstGeom prst="ellipse">
            <a:avLst/>
          </a:prstGeom>
          <a:solidFill>
            <a:srgbClr val="FFFFFF">
              <a:lumMod val="90000"/>
              <a:lumOff val="10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t-line-business-01" panose="02000509000000000000" pitchFamily="49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ECCE986-406B-417E-9D58-98B7E6AAD613}"/>
              </a:ext>
            </a:extLst>
          </p:cNvPr>
          <p:cNvSpPr/>
          <p:nvPr/>
        </p:nvSpPr>
        <p:spPr>
          <a:xfrm flipH="1">
            <a:off x="17672127" y="492517"/>
            <a:ext cx="3353052" cy="3353050"/>
          </a:xfrm>
          <a:prstGeom prst="ellipse">
            <a:avLst/>
          </a:prstGeom>
          <a:solidFill>
            <a:srgbClr val="FFFFFF">
              <a:lumMod val="90000"/>
              <a:lumOff val="10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4711C86-996D-4FFD-9B1D-CD8AF8FBEB20}"/>
              </a:ext>
            </a:extLst>
          </p:cNvPr>
          <p:cNvSpPr/>
          <p:nvPr/>
        </p:nvSpPr>
        <p:spPr>
          <a:xfrm flipH="1">
            <a:off x="15630005" y="5016375"/>
            <a:ext cx="3353052" cy="3353050"/>
          </a:xfrm>
          <a:prstGeom prst="ellipse">
            <a:avLst/>
          </a:prstGeom>
          <a:solidFill>
            <a:srgbClr val="FFFFFF">
              <a:lumMod val="90000"/>
              <a:lumOff val="10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577AB02-1BBD-43CE-A8CC-92EA5B155092}"/>
              </a:ext>
            </a:extLst>
          </p:cNvPr>
          <p:cNvSpPr/>
          <p:nvPr/>
        </p:nvSpPr>
        <p:spPr>
          <a:xfrm flipH="1">
            <a:off x="17997495" y="9540233"/>
            <a:ext cx="3353052" cy="3353050"/>
          </a:xfrm>
          <a:prstGeom prst="ellipse">
            <a:avLst/>
          </a:prstGeom>
          <a:solidFill>
            <a:srgbClr val="FFFFFF">
              <a:lumMod val="90000"/>
              <a:lumOff val="10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9886A6F-5B1F-4A9D-997A-41C353D38813}"/>
              </a:ext>
            </a:extLst>
          </p:cNvPr>
          <p:cNvSpPr/>
          <p:nvPr/>
        </p:nvSpPr>
        <p:spPr>
          <a:xfrm flipH="1">
            <a:off x="17961576" y="783688"/>
            <a:ext cx="2771118" cy="2771116"/>
          </a:xfrm>
          <a:prstGeom prst="ellipse">
            <a:avLst/>
          </a:prstGeom>
          <a:solidFill>
            <a:srgbClr val="24C6D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C2C5F14-EAFD-4603-A768-A841D5333FF4}"/>
              </a:ext>
            </a:extLst>
          </p:cNvPr>
          <p:cNvSpPr/>
          <p:nvPr/>
        </p:nvSpPr>
        <p:spPr>
          <a:xfrm flipH="1">
            <a:off x="15930820" y="5305598"/>
            <a:ext cx="2771118" cy="2771116"/>
          </a:xfrm>
          <a:prstGeom prst="ellipse">
            <a:avLst/>
          </a:prstGeom>
          <a:solidFill>
            <a:srgbClr val="2AB4D3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F865C26-D7B5-4AA4-91CF-9D6AFA83E6BB}"/>
              </a:ext>
            </a:extLst>
          </p:cNvPr>
          <p:cNvSpPr/>
          <p:nvPr/>
        </p:nvSpPr>
        <p:spPr>
          <a:xfrm flipH="1">
            <a:off x="18288466" y="9831198"/>
            <a:ext cx="2771118" cy="2771116"/>
          </a:xfrm>
          <a:prstGeom prst="ellipse">
            <a:avLst/>
          </a:prstGeom>
          <a:solidFill>
            <a:srgbClr val="30A2CA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2C4E6D-8D3D-4BFF-8A4F-7C3C9911C74F}"/>
              </a:ext>
            </a:extLst>
          </p:cNvPr>
          <p:cNvSpPr txBox="1"/>
          <p:nvPr/>
        </p:nvSpPr>
        <p:spPr>
          <a:xfrm flipH="1">
            <a:off x="18033381" y="1770805"/>
            <a:ext cx="259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BFBFB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Clothing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C278C7-7436-4707-92E0-0E68FBD012CD}"/>
              </a:ext>
            </a:extLst>
          </p:cNvPr>
          <p:cNvSpPr txBox="1"/>
          <p:nvPr/>
        </p:nvSpPr>
        <p:spPr>
          <a:xfrm flipH="1">
            <a:off x="15981003" y="6280591"/>
            <a:ext cx="27433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BFBFB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Footwear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875A7-88EF-4F36-A378-3FBEA397C1E3}"/>
              </a:ext>
            </a:extLst>
          </p:cNvPr>
          <p:cNvSpPr txBox="1"/>
          <p:nvPr/>
        </p:nvSpPr>
        <p:spPr>
          <a:xfrm flipH="1">
            <a:off x="18380521" y="10820021"/>
            <a:ext cx="259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BFBFB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Bags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B7F9845-7A81-40E1-B57E-73A03F053817}"/>
              </a:ext>
            </a:extLst>
          </p:cNvPr>
          <p:cNvSpPr/>
          <p:nvPr/>
        </p:nvSpPr>
        <p:spPr>
          <a:xfrm flipH="1">
            <a:off x="12090477" y="1660155"/>
            <a:ext cx="5487134" cy="1648528"/>
          </a:xfrm>
          <a:prstGeom prst="rect">
            <a:avLst/>
          </a:prstGeom>
        </p:spPr>
        <p:txBody>
          <a:bodyPr wrap="square" lIns="487680" rIns="487680" bIns="121920">
            <a:spAutoFit/>
          </a:bodyPr>
          <a:lstStyle/>
          <a:p>
            <a:pPr algn="r">
              <a:lnSpc>
                <a:spcPct val="89000"/>
              </a:lnSpc>
            </a:pPr>
            <a:r>
              <a:rPr lang="en-US" sz="3600" dirty="0">
                <a:solidFill>
                  <a:srgbClr val="FFFFFF"/>
                </a:solidFill>
                <a:latin typeface="Open Sans Light"/>
              </a:rPr>
              <a:t>Proline, Sf Jeans, Indian Terrain are some alternatives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7C6445-54C8-4002-A2D8-C4C82104EDDD}"/>
              </a:ext>
            </a:extLst>
          </p:cNvPr>
          <p:cNvSpPr/>
          <p:nvPr/>
        </p:nvSpPr>
        <p:spPr>
          <a:xfrm rot="5400000" flipH="1">
            <a:off x="17246303" y="5944076"/>
            <a:ext cx="1219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8000" dirty="0">
                <a:solidFill>
                  <a:srgbClr val="272E3A"/>
                </a:solidFill>
                <a:latin typeface="Open Sans Light"/>
                <a:cs typeface="Arial" panose="020B0604020202020204" pitchFamily="34" charset="0"/>
              </a:rPr>
              <a:t>Categories</a:t>
            </a:r>
            <a:endParaRPr lang="en-US" sz="3600" dirty="0">
              <a:solidFill>
                <a:srgbClr val="272E3A"/>
              </a:solidFill>
              <a:latin typeface="Open Sans Light"/>
              <a:cs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D6978FD-4909-4AAB-AF82-7BAB9568569A}"/>
              </a:ext>
            </a:extLst>
          </p:cNvPr>
          <p:cNvSpPr/>
          <p:nvPr/>
        </p:nvSpPr>
        <p:spPr>
          <a:xfrm flipH="1">
            <a:off x="15818732" y="201975"/>
            <a:ext cx="96372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0" dirty="0">
                <a:solidFill>
                  <a:srgbClr val="FFFFFF"/>
                </a:solidFill>
                <a:latin typeface="dt-line-business-01" panose="02000509000000000000" pitchFamily="49" charset="0"/>
                <a:cs typeface="Arial" panose="020B0604020202020204" pitchFamily="34" charset="0"/>
              </a:rPr>
              <a:t>1.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87DE5E-1ADD-4C8D-9602-0719649792E5}"/>
              </a:ext>
            </a:extLst>
          </p:cNvPr>
          <p:cNvSpPr/>
          <p:nvPr/>
        </p:nvSpPr>
        <p:spPr>
          <a:xfrm flipH="1">
            <a:off x="9999058" y="6389859"/>
            <a:ext cx="5487134" cy="1648528"/>
          </a:xfrm>
          <a:prstGeom prst="rect">
            <a:avLst/>
          </a:prstGeom>
        </p:spPr>
        <p:txBody>
          <a:bodyPr wrap="square" lIns="487680" rIns="487680" bIns="121920">
            <a:spAutoFit/>
          </a:bodyPr>
          <a:lstStyle/>
          <a:p>
            <a:pPr algn="r">
              <a:lnSpc>
                <a:spcPct val="89000"/>
              </a:lnSpc>
            </a:pPr>
            <a:r>
              <a:rPr lang="en-US" sz="3600" dirty="0">
                <a:solidFill>
                  <a:srgbClr val="FFFFFF"/>
                </a:solidFill>
                <a:latin typeface="Open Sans Light"/>
              </a:rPr>
              <a:t>Metro Shoes, Liberty Shoes, </a:t>
            </a:r>
            <a:r>
              <a:rPr lang="en-US" sz="3600" dirty="0" err="1">
                <a:solidFill>
                  <a:srgbClr val="FFFFFF"/>
                </a:solidFill>
                <a:latin typeface="Open Sans Light"/>
              </a:rPr>
              <a:t>Nivia</a:t>
            </a:r>
            <a:r>
              <a:rPr lang="en-US" sz="3600" dirty="0">
                <a:solidFill>
                  <a:srgbClr val="FFFFFF"/>
                </a:solidFill>
                <a:latin typeface="Open Sans Light"/>
              </a:rPr>
              <a:t> are some alternatives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DD2437B-8807-4D7A-B629-D2C4C8E3CE45}"/>
              </a:ext>
            </a:extLst>
          </p:cNvPr>
          <p:cNvSpPr/>
          <p:nvPr/>
        </p:nvSpPr>
        <p:spPr>
          <a:xfrm flipH="1">
            <a:off x="13758940" y="4881143"/>
            <a:ext cx="96372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0" dirty="0">
                <a:solidFill>
                  <a:srgbClr val="FFFFFF"/>
                </a:solidFill>
                <a:latin typeface="dt-line-business-01" panose="02000509000000000000" pitchFamily="49" charset="0"/>
                <a:cs typeface="Arial" panose="020B0604020202020204" pitchFamily="34" charset="0"/>
              </a:rPr>
              <a:t>2.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939116A-75C4-4E4D-AD0B-7CCD996C4405}"/>
              </a:ext>
            </a:extLst>
          </p:cNvPr>
          <p:cNvSpPr/>
          <p:nvPr/>
        </p:nvSpPr>
        <p:spPr>
          <a:xfrm flipH="1">
            <a:off x="12272820" y="10977834"/>
            <a:ext cx="5487134" cy="1155445"/>
          </a:xfrm>
          <a:prstGeom prst="rect">
            <a:avLst/>
          </a:prstGeom>
        </p:spPr>
        <p:txBody>
          <a:bodyPr wrap="square" lIns="487680" rIns="487680" bIns="121920">
            <a:spAutoFit/>
          </a:bodyPr>
          <a:lstStyle/>
          <a:p>
            <a:pPr algn="r">
              <a:lnSpc>
                <a:spcPct val="89000"/>
              </a:lnSpc>
            </a:pPr>
            <a:r>
              <a:rPr lang="en-US" sz="3600" dirty="0" err="1">
                <a:solidFill>
                  <a:srgbClr val="FFFFFF"/>
                </a:solidFill>
                <a:latin typeface="Open Sans Light"/>
              </a:rPr>
              <a:t>Lavie</a:t>
            </a:r>
            <a:r>
              <a:rPr lang="en-US" sz="3600" dirty="0">
                <a:solidFill>
                  <a:srgbClr val="FFFFFF"/>
                </a:solidFill>
                <a:latin typeface="Open Sans Light"/>
              </a:rPr>
              <a:t>, </a:t>
            </a:r>
            <a:r>
              <a:rPr lang="en-US" sz="3600" dirty="0" err="1">
                <a:solidFill>
                  <a:srgbClr val="FFFFFF"/>
                </a:solidFill>
                <a:latin typeface="Open Sans Light"/>
              </a:rPr>
              <a:t>Holii</a:t>
            </a:r>
            <a:r>
              <a:rPr lang="en-US" sz="3600" dirty="0">
                <a:solidFill>
                  <a:srgbClr val="FFFFFF"/>
                </a:solidFill>
                <a:latin typeface="Open Sans Light"/>
              </a:rPr>
              <a:t>, </a:t>
            </a:r>
            <a:r>
              <a:rPr lang="en-US" sz="3600" dirty="0" err="1">
                <a:solidFill>
                  <a:srgbClr val="FFFFFF"/>
                </a:solidFill>
                <a:latin typeface="Open Sans Light"/>
              </a:rPr>
              <a:t>Baggit</a:t>
            </a:r>
            <a:r>
              <a:rPr lang="en-US" sz="3600" dirty="0">
                <a:solidFill>
                  <a:srgbClr val="FFFFFF"/>
                </a:solidFill>
                <a:latin typeface="Open Sans Light"/>
              </a:rPr>
              <a:t> are some alternatives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DBB52AA-D50B-4703-8707-C88A117C834D}"/>
              </a:ext>
            </a:extLst>
          </p:cNvPr>
          <p:cNvSpPr/>
          <p:nvPr/>
        </p:nvSpPr>
        <p:spPr>
          <a:xfrm flipH="1">
            <a:off x="15705099" y="9439543"/>
            <a:ext cx="148165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dirty="0">
                <a:solidFill>
                  <a:srgbClr val="FFFFFF"/>
                </a:solidFill>
                <a:latin typeface="dt-line-business-01" panose="02000509000000000000" pitchFamily="49" charset="0"/>
                <a:cs typeface="Arial" panose="020B0604020202020204" pitchFamily="34" charset="0"/>
              </a:rPr>
              <a:t>3.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9F61F67-C525-4935-8358-E355796647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448"/>
          <a:stretch/>
        </p:blipFill>
        <p:spPr>
          <a:xfrm>
            <a:off x="131857" y="12968057"/>
            <a:ext cx="3654426" cy="74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36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  <p:bldP spid="26" grpId="0"/>
      <p:bldP spid="28" grpId="0"/>
      <p:bldP spid="29" grpId="0"/>
      <p:bldP spid="31" grpId="0"/>
      <p:bldP spid="32" grpId="0"/>
      <p:bldP spid="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 rot="2834014" flipV="1">
            <a:off x="1149222" y="8047315"/>
            <a:ext cx="4009782" cy="3044094"/>
            <a:chOff x="5443538" y="2841625"/>
            <a:chExt cx="1304925" cy="781050"/>
          </a:xfrm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>
              <a:off x="5443538" y="3232150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" name="Freeform 5"/>
            <p:cNvSpPr>
              <a:spLocks/>
            </p:cNvSpPr>
            <p:nvPr/>
          </p:nvSpPr>
          <p:spPr bwMode="auto">
            <a:xfrm flipV="1">
              <a:off x="5443538" y="2841625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 rot="18765986">
            <a:off x="1356122" y="2509291"/>
            <a:ext cx="4009782" cy="3044094"/>
            <a:chOff x="5443538" y="2841625"/>
            <a:chExt cx="1304925" cy="781050"/>
          </a:xfrm>
        </p:grpSpPr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5443538" y="3232150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" name="Freeform 5"/>
            <p:cNvSpPr>
              <a:spLocks/>
            </p:cNvSpPr>
            <p:nvPr/>
          </p:nvSpPr>
          <p:spPr bwMode="auto">
            <a:xfrm flipV="1">
              <a:off x="5443538" y="2841625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483730" y="5170857"/>
            <a:ext cx="4009782" cy="3044094"/>
            <a:chOff x="5443538" y="2841625"/>
            <a:chExt cx="1304925" cy="781050"/>
          </a:xfrm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5443538" y="3232150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" name="Freeform 5"/>
            <p:cNvSpPr>
              <a:spLocks/>
            </p:cNvSpPr>
            <p:nvPr/>
          </p:nvSpPr>
          <p:spPr bwMode="auto">
            <a:xfrm flipV="1">
              <a:off x="5443538" y="2841625"/>
              <a:ext cx="1304925" cy="390525"/>
            </a:xfrm>
            <a:custGeom>
              <a:avLst/>
              <a:gdLst>
                <a:gd name="T0" fmla="*/ 203 w 406"/>
                <a:gd name="T1" fmla="*/ 32 h 119"/>
                <a:gd name="T2" fmla="*/ 406 w 406"/>
                <a:gd name="T3" fmla="*/ 119 h 119"/>
                <a:gd name="T4" fmla="*/ 406 w 406"/>
                <a:gd name="T5" fmla="*/ 0 h 119"/>
                <a:gd name="T6" fmla="*/ 0 w 406"/>
                <a:gd name="T7" fmla="*/ 0 h 119"/>
                <a:gd name="T8" fmla="*/ 0 w 406"/>
                <a:gd name="T9" fmla="*/ 119 h 119"/>
                <a:gd name="T10" fmla="*/ 203 w 406"/>
                <a:gd name="T11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119">
                  <a:moveTo>
                    <a:pt x="203" y="32"/>
                  </a:moveTo>
                  <a:cubicBezTo>
                    <a:pt x="287" y="32"/>
                    <a:pt x="362" y="66"/>
                    <a:pt x="406" y="119"/>
                  </a:cubicBezTo>
                  <a:cubicBezTo>
                    <a:pt x="406" y="0"/>
                    <a:pt x="406" y="0"/>
                    <a:pt x="4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66"/>
                    <a:pt x="119" y="32"/>
                    <a:pt x="203" y="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sp>
        <p:nvSpPr>
          <p:cNvPr id="11" name="Oval 10"/>
          <p:cNvSpPr/>
          <p:nvPr/>
        </p:nvSpPr>
        <p:spPr>
          <a:xfrm>
            <a:off x="-2968481" y="3722832"/>
            <a:ext cx="5940136" cy="5940136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t-line-business-01" panose="02000509000000000000" pitchFamily="49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3371201" y="492517"/>
            <a:ext cx="3353052" cy="3353050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413323" y="5016375"/>
            <a:ext cx="3353052" cy="3353050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3045833" y="9540233"/>
            <a:ext cx="3353052" cy="3353050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3663688" y="783688"/>
            <a:ext cx="2771118" cy="27711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5694444" y="5305598"/>
            <a:ext cx="2771118" cy="277111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3336798" y="9831198"/>
            <a:ext cx="2771118" cy="277111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608188" y="1309125"/>
            <a:ext cx="285340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FBFBFB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kin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FBFBFB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Essentials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BFBFB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00993" y="6160935"/>
            <a:ext cx="2590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Apps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25539" y="10820021"/>
            <a:ext cx="259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Gadgets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779753" y="1525414"/>
            <a:ext cx="5487134" cy="1648528"/>
          </a:xfrm>
          <a:prstGeom prst="rect">
            <a:avLst/>
          </a:prstGeom>
        </p:spPr>
        <p:txBody>
          <a:bodyPr wrap="square" lIns="487680" rIns="487680" bIns="1219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Himalaya, </a:t>
            </a:r>
            <a:r>
              <a:rPr kumimoji="0" lang="en-US" sz="3600" b="0" i="0" u="none" strike="noStrike" kern="1200" cap="none" spc="0" normalizeH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Vicco</a:t>
            </a:r>
            <a:r>
              <a:rPr lang="en-US" sz="3600" dirty="0">
                <a:solidFill>
                  <a:srgbClr val="FFFFFF"/>
                </a:solidFill>
                <a:latin typeface="Open Sans Light"/>
              </a:rPr>
              <a:t>, Patanjali are some alternatives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7" name="Title 1"/>
          <p:cNvSpPr txBox="1">
            <a:spLocks/>
          </p:cNvSpPr>
          <p:nvPr/>
        </p:nvSpPr>
        <p:spPr>
          <a:xfrm>
            <a:off x="15051635" y="5559605"/>
            <a:ext cx="8431516" cy="253791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400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Six</a:t>
            </a:r>
            <a:r>
              <a:rPr kumimoji="0" lang="en-US" sz="6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90000"/>
                    <a:lumOff val="10000"/>
                  </a:srgbClr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 Step </a:t>
            </a:r>
            <a:r>
              <a:rPr lang="en-US" sz="6400" dirty="0" err="1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Categorie</a:t>
            </a:r>
            <a:r>
              <a:rPr kumimoji="0" lang="en-US" sz="6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90000"/>
                    <a:lumOff val="10000"/>
                  </a:srgbClr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s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90000"/>
                    <a:lumOff val="10000"/>
                  </a:srgbClr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infographic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90000"/>
                  <a:lumOff val="10000"/>
                </a:srgbClr>
              </a:solidFill>
              <a:effectLst/>
              <a:uLnTx/>
              <a:uFillTx/>
              <a:latin typeface="Open Sans Light"/>
              <a:ea typeface="+mj-ea"/>
              <a:cs typeface="+mj-cs"/>
            </a:endParaRPr>
          </a:p>
        </p:txBody>
      </p:sp>
      <p:sp>
        <p:nvSpPr>
          <p:cNvPr id="38" name="Rectangle 37"/>
          <p:cNvSpPr/>
          <p:nvPr/>
        </p:nvSpPr>
        <p:spPr>
          <a:xfrm rot="16200000">
            <a:off x="-5041923" y="5944076"/>
            <a:ext cx="1219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Open Sans Light"/>
                <a:ea typeface="+mn-ea"/>
                <a:cs typeface="Arial" panose="020B0604020202020204" pitchFamily="34" charset="0"/>
              </a:rPr>
              <a:t>Categories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Open Sans Light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613924" y="201975"/>
            <a:ext cx="96372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>
                <a:solidFill>
                  <a:srgbClr val="FFFFFF"/>
                </a:solidFill>
                <a:latin typeface="dt-line-business-01" panose="02000509000000000000" pitchFamily="49" charset="0"/>
                <a:cs typeface="Arial" panose="020B0604020202020204" pitchFamily="34" charset="0"/>
              </a:rPr>
              <a:t>4.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t-line-business-01" panose="02000509000000000000" pitchFamily="49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8746683" y="6239764"/>
            <a:ext cx="5487134" cy="1648528"/>
          </a:xfrm>
          <a:prstGeom prst="rect">
            <a:avLst/>
          </a:prstGeom>
        </p:spPr>
        <p:txBody>
          <a:bodyPr wrap="square" lIns="487680" rIns="487680" bIns="1219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err="1">
                <a:solidFill>
                  <a:srgbClr val="FFFFFF"/>
                </a:solidFill>
                <a:latin typeface="Open Sans Light"/>
              </a:rPr>
              <a:t>JioMart</a:t>
            </a:r>
            <a:r>
              <a:rPr lang="en-US" sz="3600" dirty="0">
                <a:solidFill>
                  <a:srgbClr val="FFFFFF"/>
                </a:solidFill>
                <a:latin typeface="Open Sans Light"/>
              </a:rPr>
              <a:t>, </a:t>
            </a:r>
            <a:r>
              <a:rPr lang="en-US" sz="3600" dirty="0" err="1">
                <a:solidFill>
                  <a:srgbClr val="FFFFFF"/>
                </a:solidFill>
                <a:latin typeface="Open Sans Light"/>
              </a:rPr>
              <a:t>Chingari</a:t>
            </a:r>
            <a:r>
              <a:rPr lang="en-US" sz="3600" dirty="0">
                <a:solidFill>
                  <a:srgbClr val="FFFFFF"/>
                </a:solidFill>
                <a:latin typeface="Open Sans Light"/>
              </a:rPr>
              <a:t>, </a:t>
            </a:r>
            <a:r>
              <a:rPr lang="en-US" sz="3600" dirty="0" err="1">
                <a:solidFill>
                  <a:srgbClr val="FFFFFF"/>
                </a:solidFill>
                <a:latin typeface="Open Sans Light"/>
              </a:rPr>
              <a:t>Kaagaz</a:t>
            </a:r>
            <a:r>
              <a:rPr lang="en-US" sz="3600" dirty="0">
                <a:solidFill>
                  <a:srgbClr val="FFFFFF"/>
                </a:solidFill>
                <a:latin typeface="Open Sans Light"/>
              </a:rPr>
              <a:t> Scanner are some alternatives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9673716" y="4881143"/>
            <a:ext cx="963726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>
                <a:solidFill>
                  <a:srgbClr val="FFFFFF"/>
                </a:solidFill>
                <a:latin typeface="dt-line-technology-01" panose="02000509000000000000" pitchFamily="49" charset="0"/>
                <a:cs typeface="Arial" panose="020B0604020202020204" pitchFamily="34" charset="0"/>
              </a:rPr>
              <a:t>5.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t-line-technology-01" panose="02000509000000000000" pitchFamily="49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t-line-business-01" panose="02000509000000000000" pitchFamily="49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473063" y="10820021"/>
            <a:ext cx="5487134" cy="1648528"/>
          </a:xfrm>
          <a:prstGeom prst="rect">
            <a:avLst/>
          </a:prstGeom>
        </p:spPr>
        <p:txBody>
          <a:bodyPr wrap="square" lIns="487680" rIns="487680" bIns="1219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srgbClr val="FFFFFF"/>
                </a:solidFill>
                <a:latin typeface="Open Sans Light"/>
              </a:rPr>
              <a:t>K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arbonn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, Micromax, Crompton</a:t>
            </a:r>
            <a:r>
              <a:rPr kumimoji="0" lang="en-US" sz="36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are some alternatives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36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6983905" y="9439543"/>
            <a:ext cx="148165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>
                <a:solidFill>
                  <a:srgbClr val="FFFFFF"/>
                </a:solidFill>
                <a:latin typeface="dt-line-technology-01" panose="02000509000000000000" pitchFamily="49" charset="0"/>
                <a:cs typeface="Arial" panose="020B0604020202020204" pitchFamily="34" charset="0"/>
              </a:rPr>
              <a:t>6.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t-line-business-01" panose="02000509000000000000" pitchFamily="49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2CCB5BE-9C8D-43AA-B2E6-A328A5D0DD95}"/>
              </a:ext>
            </a:extLst>
          </p:cNvPr>
          <p:cNvSpPr/>
          <p:nvPr/>
        </p:nvSpPr>
        <p:spPr>
          <a:xfrm>
            <a:off x="16627642" y="12170864"/>
            <a:ext cx="7579895" cy="1352631"/>
          </a:xfrm>
          <a:prstGeom prst="rect">
            <a:avLst/>
          </a:prstGeom>
          <a:solidFill>
            <a:srgbClr val="172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416481D-CF39-42E9-9B66-E334A815AB00}"/>
              </a:ext>
            </a:extLst>
          </p:cNvPr>
          <p:cNvSpPr/>
          <p:nvPr/>
        </p:nvSpPr>
        <p:spPr>
          <a:xfrm>
            <a:off x="150357" y="12316445"/>
            <a:ext cx="3186441" cy="1352631"/>
          </a:xfrm>
          <a:prstGeom prst="rect">
            <a:avLst/>
          </a:prstGeom>
          <a:solidFill>
            <a:srgbClr val="172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F491B4F-35E6-49A9-A309-F1CBF39726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448"/>
          <a:stretch/>
        </p:blipFill>
        <p:spPr>
          <a:xfrm>
            <a:off x="131857" y="12968057"/>
            <a:ext cx="3654426" cy="74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504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41" grpId="0"/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1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4">
            <a:extLst>
              <a:ext uri="{FF2B5EF4-FFF2-40B4-BE49-F238E27FC236}">
                <a16:creationId xmlns:a16="http://schemas.microsoft.com/office/drawing/2014/main" id="{84CF3938-1314-4C84-9A6D-8E1F0E2760D7}"/>
              </a:ext>
            </a:extLst>
          </p:cNvPr>
          <p:cNvSpPr/>
          <p:nvPr/>
        </p:nvSpPr>
        <p:spPr>
          <a:xfrm>
            <a:off x="4329748" y="2140395"/>
            <a:ext cx="5695542" cy="5032962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" fmla="*/ 1859818 w 2808312"/>
              <a:gd name="connsiteY0" fmla="*/ 1584176 h 1675616"/>
              <a:gd name="connsiteX1" fmla="*/ 0 w 2808312"/>
              <a:gd name="connsiteY1" fmla="*/ 1584176 h 1675616"/>
              <a:gd name="connsiteX2" fmla="*/ 948494 w 2808312"/>
              <a:gd name="connsiteY2" fmla="*/ 0 h 1675616"/>
              <a:gd name="connsiteX3" fmla="*/ 2808312 w 2808312"/>
              <a:gd name="connsiteY3" fmla="*/ 0 h 1675616"/>
              <a:gd name="connsiteX4" fmla="*/ 1951258 w 2808312"/>
              <a:gd name="connsiteY4" fmla="*/ 1675616 h 1675616"/>
              <a:gd name="connsiteX0" fmla="*/ 1859818 w 2808312"/>
              <a:gd name="connsiteY0" fmla="*/ 1584176 h 1584176"/>
              <a:gd name="connsiteX1" fmla="*/ 0 w 2808312"/>
              <a:gd name="connsiteY1" fmla="*/ 1584176 h 1584176"/>
              <a:gd name="connsiteX2" fmla="*/ 948494 w 2808312"/>
              <a:gd name="connsiteY2" fmla="*/ 0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420286"/>
              <a:gd name="connsiteY0" fmla="*/ 1775067 h 1775067"/>
              <a:gd name="connsiteX1" fmla="*/ 560468 w 2420286"/>
              <a:gd name="connsiteY1" fmla="*/ 144309 h 1775067"/>
              <a:gd name="connsiteX2" fmla="*/ 2420286 w 2420286"/>
              <a:gd name="connsiteY2" fmla="*/ 144309 h 1775067"/>
              <a:gd name="connsiteX0" fmla="*/ 0 w 2420286"/>
              <a:gd name="connsiteY0" fmla="*/ 1775067 h 1775067"/>
              <a:gd name="connsiteX1" fmla="*/ 560468 w 2420286"/>
              <a:gd name="connsiteY1" fmla="*/ 144309 h 1775067"/>
              <a:gd name="connsiteX2" fmla="*/ 2420286 w 2420286"/>
              <a:gd name="connsiteY2" fmla="*/ 144309 h 1775067"/>
              <a:gd name="connsiteX0" fmla="*/ 0 w 2215494"/>
              <a:gd name="connsiteY0" fmla="*/ 1410172 h 1410172"/>
              <a:gd name="connsiteX1" fmla="*/ 355676 w 2215494"/>
              <a:gd name="connsiteY1" fmla="*/ 144309 h 1410172"/>
              <a:gd name="connsiteX2" fmla="*/ 2215494 w 2215494"/>
              <a:gd name="connsiteY2" fmla="*/ 144309 h 141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5494" h="1410172">
                <a:moveTo>
                  <a:pt x="0" y="1410172"/>
                </a:moveTo>
                <a:cubicBezTo>
                  <a:pt x="1275450" y="540509"/>
                  <a:pt x="-132945" y="692047"/>
                  <a:pt x="355676" y="144309"/>
                </a:cubicBezTo>
                <a:cubicBezTo>
                  <a:pt x="596212" y="-180387"/>
                  <a:pt x="1595555" y="144309"/>
                  <a:pt x="2215494" y="144309"/>
                </a:cubicBezTo>
              </a:path>
            </a:pathLst>
          </a:custGeom>
          <a:noFill/>
          <a:ln w="6350" cap="rnd" cmpd="sng" algn="ctr">
            <a:solidFill>
              <a:srgbClr val="FFFFFF">
                <a:lumMod val="90000"/>
                <a:lumOff val="10000"/>
              </a:srgbClr>
            </a:solidFill>
            <a:prstDash val="solid"/>
            <a:round/>
            <a:headEnd type="oval" w="lg" len="lg"/>
            <a:tailEnd type="oval" w="lg" len="lg"/>
          </a:ln>
          <a:effectLst>
            <a:outerShdw blurRad="50800" dist="50800" dir="540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Parallelogram 4">
            <a:extLst>
              <a:ext uri="{FF2B5EF4-FFF2-40B4-BE49-F238E27FC236}">
                <a16:creationId xmlns:a16="http://schemas.microsoft.com/office/drawing/2014/main" id="{4D9B0BCA-8050-41F9-B048-F39528B1F9CA}"/>
              </a:ext>
            </a:extLst>
          </p:cNvPr>
          <p:cNvSpPr/>
          <p:nvPr/>
        </p:nvSpPr>
        <p:spPr>
          <a:xfrm flipH="1">
            <a:off x="14361888" y="2496395"/>
            <a:ext cx="6112498" cy="5219274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" fmla="*/ 1859818 w 2808312"/>
              <a:gd name="connsiteY0" fmla="*/ 1584176 h 1675616"/>
              <a:gd name="connsiteX1" fmla="*/ 0 w 2808312"/>
              <a:gd name="connsiteY1" fmla="*/ 1584176 h 1675616"/>
              <a:gd name="connsiteX2" fmla="*/ 948494 w 2808312"/>
              <a:gd name="connsiteY2" fmla="*/ 0 h 1675616"/>
              <a:gd name="connsiteX3" fmla="*/ 2808312 w 2808312"/>
              <a:gd name="connsiteY3" fmla="*/ 0 h 1675616"/>
              <a:gd name="connsiteX4" fmla="*/ 1951258 w 2808312"/>
              <a:gd name="connsiteY4" fmla="*/ 1675616 h 1675616"/>
              <a:gd name="connsiteX0" fmla="*/ 1859818 w 2808312"/>
              <a:gd name="connsiteY0" fmla="*/ 1584176 h 1584176"/>
              <a:gd name="connsiteX1" fmla="*/ 0 w 2808312"/>
              <a:gd name="connsiteY1" fmla="*/ 1584176 h 1584176"/>
              <a:gd name="connsiteX2" fmla="*/ 948494 w 2808312"/>
              <a:gd name="connsiteY2" fmla="*/ 0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614299"/>
              <a:gd name="connsiteY0" fmla="*/ 1992452 h 1992452"/>
              <a:gd name="connsiteX1" fmla="*/ 754481 w 2614299"/>
              <a:gd name="connsiteY1" fmla="*/ 144309 h 1992452"/>
              <a:gd name="connsiteX2" fmla="*/ 2614299 w 2614299"/>
              <a:gd name="connsiteY2" fmla="*/ 144309 h 1992452"/>
              <a:gd name="connsiteX0" fmla="*/ 0 w 2614299"/>
              <a:gd name="connsiteY0" fmla="*/ 1992452 h 1992452"/>
              <a:gd name="connsiteX1" fmla="*/ 754481 w 2614299"/>
              <a:gd name="connsiteY1" fmla="*/ 144309 h 1992452"/>
              <a:gd name="connsiteX2" fmla="*/ 2614299 w 2614299"/>
              <a:gd name="connsiteY2" fmla="*/ 144309 h 1992452"/>
              <a:gd name="connsiteX0" fmla="*/ 0 w 2366393"/>
              <a:gd name="connsiteY0" fmla="*/ 1976925 h 1976925"/>
              <a:gd name="connsiteX1" fmla="*/ 506575 w 2366393"/>
              <a:gd name="connsiteY1" fmla="*/ 144309 h 1976925"/>
              <a:gd name="connsiteX2" fmla="*/ 2366393 w 2366393"/>
              <a:gd name="connsiteY2" fmla="*/ 144309 h 1976925"/>
              <a:gd name="connsiteX0" fmla="*/ 0 w 2366393"/>
              <a:gd name="connsiteY0" fmla="*/ 2147727 h 2147727"/>
              <a:gd name="connsiteX1" fmla="*/ 506575 w 2366393"/>
              <a:gd name="connsiteY1" fmla="*/ 144309 h 2147727"/>
              <a:gd name="connsiteX2" fmla="*/ 2366393 w 2366393"/>
              <a:gd name="connsiteY2" fmla="*/ 144309 h 2147727"/>
              <a:gd name="connsiteX0" fmla="*/ 0 w 2377685"/>
              <a:gd name="connsiteY0" fmla="*/ 1562120 h 1562120"/>
              <a:gd name="connsiteX1" fmla="*/ 517867 w 2377685"/>
              <a:gd name="connsiteY1" fmla="*/ 144309 h 1562120"/>
              <a:gd name="connsiteX2" fmla="*/ 2377685 w 2377685"/>
              <a:gd name="connsiteY2" fmla="*/ 144309 h 1562120"/>
              <a:gd name="connsiteX0" fmla="*/ 0 w 2377685"/>
              <a:gd name="connsiteY0" fmla="*/ 1462374 h 1462374"/>
              <a:gd name="connsiteX1" fmla="*/ 946953 w 2377685"/>
              <a:gd name="connsiteY1" fmla="*/ 199098 h 1462374"/>
              <a:gd name="connsiteX2" fmla="*/ 2377685 w 2377685"/>
              <a:gd name="connsiteY2" fmla="*/ 44563 h 1462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7685" h="1462374">
                <a:moveTo>
                  <a:pt x="0" y="1462374"/>
                </a:moveTo>
                <a:cubicBezTo>
                  <a:pt x="1307786" y="631530"/>
                  <a:pt x="436775" y="727157"/>
                  <a:pt x="946953" y="199098"/>
                </a:cubicBezTo>
                <a:cubicBezTo>
                  <a:pt x="1187489" y="-125598"/>
                  <a:pt x="1757746" y="44563"/>
                  <a:pt x="2377685" y="44563"/>
                </a:cubicBezTo>
              </a:path>
            </a:pathLst>
          </a:custGeom>
          <a:noFill/>
          <a:ln w="6350" cap="rnd" cmpd="sng" algn="ctr">
            <a:solidFill>
              <a:srgbClr val="FFFFFF">
                <a:lumMod val="90000"/>
                <a:lumOff val="10000"/>
              </a:srgbClr>
            </a:solidFill>
            <a:prstDash val="solid"/>
            <a:round/>
            <a:headEnd type="oval" w="lg" len="lg"/>
            <a:tailEnd type="oval" w="lg" len="lg"/>
          </a:ln>
          <a:effectLst>
            <a:outerShdw blurRad="50800" dist="50800" dir="540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Parallelogram 4">
            <a:extLst>
              <a:ext uri="{FF2B5EF4-FFF2-40B4-BE49-F238E27FC236}">
                <a16:creationId xmlns:a16="http://schemas.microsoft.com/office/drawing/2014/main" id="{08A62297-2886-45FC-9603-EDE2DA47B3B0}"/>
              </a:ext>
            </a:extLst>
          </p:cNvPr>
          <p:cNvSpPr/>
          <p:nvPr/>
        </p:nvSpPr>
        <p:spPr>
          <a:xfrm>
            <a:off x="8506950" y="3466379"/>
            <a:ext cx="3529770" cy="6062250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" fmla="*/ 1859818 w 2808312"/>
              <a:gd name="connsiteY0" fmla="*/ 1584176 h 1675616"/>
              <a:gd name="connsiteX1" fmla="*/ 0 w 2808312"/>
              <a:gd name="connsiteY1" fmla="*/ 1584176 h 1675616"/>
              <a:gd name="connsiteX2" fmla="*/ 948494 w 2808312"/>
              <a:gd name="connsiteY2" fmla="*/ 0 h 1675616"/>
              <a:gd name="connsiteX3" fmla="*/ 2808312 w 2808312"/>
              <a:gd name="connsiteY3" fmla="*/ 0 h 1675616"/>
              <a:gd name="connsiteX4" fmla="*/ 1951258 w 2808312"/>
              <a:gd name="connsiteY4" fmla="*/ 1675616 h 1675616"/>
              <a:gd name="connsiteX0" fmla="*/ 1859818 w 2808312"/>
              <a:gd name="connsiteY0" fmla="*/ 1584176 h 1584176"/>
              <a:gd name="connsiteX1" fmla="*/ 0 w 2808312"/>
              <a:gd name="connsiteY1" fmla="*/ 1584176 h 1584176"/>
              <a:gd name="connsiteX2" fmla="*/ 948494 w 2808312"/>
              <a:gd name="connsiteY2" fmla="*/ 0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2808312 w 2808312"/>
              <a:gd name="connsiteY2" fmla="*/ 0 h 1584176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1739600 w 2808312"/>
              <a:gd name="connsiteY2" fmla="*/ 130096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1881876 w 2808312"/>
              <a:gd name="connsiteY2" fmla="*/ 309366 h 1584176"/>
              <a:gd name="connsiteX3" fmla="*/ 2808312 w 2808312"/>
              <a:gd name="connsiteY3" fmla="*/ 0 h 1584176"/>
              <a:gd name="connsiteX0" fmla="*/ 0 w 2023260"/>
              <a:gd name="connsiteY0" fmla="*/ 1872999 h 1872999"/>
              <a:gd name="connsiteX1" fmla="*/ 711368 w 2023260"/>
              <a:gd name="connsiteY1" fmla="*/ 806714 h 1872999"/>
              <a:gd name="connsiteX2" fmla="*/ 1881876 w 2023260"/>
              <a:gd name="connsiteY2" fmla="*/ 598189 h 1872999"/>
              <a:gd name="connsiteX3" fmla="*/ 1978369 w 2023260"/>
              <a:gd name="connsiteY3" fmla="*/ 0 h 1872999"/>
              <a:gd name="connsiteX0" fmla="*/ 0 w 2023260"/>
              <a:gd name="connsiteY0" fmla="*/ 1872999 h 1872999"/>
              <a:gd name="connsiteX1" fmla="*/ 711368 w 2023260"/>
              <a:gd name="connsiteY1" fmla="*/ 806714 h 1872999"/>
              <a:gd name="connsiteX2" fmla="*/ 1881876 w 2023260"/>
              <a:gd name="connsiteY2" fmla="*/ 598189 h 1872999"/>
              <a:gd name="connsiteX3" fmla="*/ 1978369 w 2023260"/>
              <a:gd name="connsiteY3" fmla="*/ 0 h 1872999"/>
              <a:gd name="connsiteX0" fmla="*/ 0 w 2069674"/>
              <a:gd name="connsiteY0" fmla="*/ 1872999 h 1872999"/>
              <a:gd name="connsiteX1" fmla="*/ 711368 w 2069674"/>
              <a:gd name="connsiteY1" fmla="*/ 806714 h 1872999"/>
              <a:gd name="connsiteX2" fmla="*/ 1881876 w 2069674"/>
              <a:gd name="connsiteY2" fmla="*/ 598189 h 1872999"/>
              <a:gd name="connsiteX3" fmla="*/ 1978369 w 2069674"/>
              <a:gd name="connsiteY3" fmla="*/ 0 h 1872999"/>
              <a:gd name="connsiteX0" fmla="*/ 0 w 1980086"/>
              <a:gd name="connsiteY0" fmla="*/ 1872999 h 1872999"/>
              <a:gd name="connsiteX1" fmla="*/ 711368 w 1980086"/>
              <a:gd name="connsiteY1" fmla="*/ 806714 h 1872999"/>
              <a:gd name="connsiteX2" fmla="*/ 1621037 w 1980086"/>
              <a:gd name="connsiteY2" fmla="*/ 639272 h 1872999"/>
              <a:gd name="connsiteX3" fmla="*/ 1978369 w 1980086"/>
              <a:gd name="connsiteY3" fmla="*/ 0 h 1872999"/>
              <a:gd name="connsiteX0" fmla="*/ 0 w 1978701"/>
              <a:gd name="connsiteY0" fmla="*/ 1872999 h 1872999"/>
              <a:gd name="connsiteX1" fmla="*/ 711368 w 1978701"/>
              <a:gd name="connsiteY1" fmla="*/ 806714 h 1872999"/>
              <a:gd name="connsiteX2" fmla="*/ 1449861 w 1978701"/>
              <a:gd name="connsiteY2" fmla="*/ 639272 h 1872999"/>
              <a:gd name="connsiteX3" fmla="*/ 1978369 w 1978701"/>
              <a:gd name="connsiteY3" fmla="*/ 0 h 1872999"/>
              <a:gd name="connsiteX0" fmla="*/ 0 w 1978701"/>
              <a:gd name="connsiteY0" fmla="*/ 1872999 h 1872999"/>
              <a:gd name="connsiteX1" fmla="*/ 711368 w 1978701"/>
              <a:gd name="connsiteY1" fmla="*/ 1007563 h 1872999"/>
              <a:gd name="connsiteX2" fmla="*/ 1449861 w 1978701"/>
              <a:gd name="connsiteY2" fmla="*/ 639272 h 1872999"/>
              <a:gd name="connsiteX3" fmla="*/ 1978369 w 1978701"/>
              <a:gd name="connsiteY3" fmla="*/ 0 h 1872999"/>
              <a:gd name="connsiteX0" fmla="*/ 0 w 2010262"/>
              <a:gd name="connsiteY0" fmla="*/ 2344512 h 2344512"/>
              <a:gd name="connsiteX1" fmla="*/ 742929 w 2010262"/>
              <a:gd name="connsiteY1" fmla="*/ 1007563 h 2344512"/>
              <a:gd name="connsiteX2" fmla="*/ 1481422 w 2010262"/>
              <a:gd name="connsiteY2" fmla="*/ 639272 h 2344512"/>
              <a:gd name="connsiteX3" fmla="*/ 2009930 w 2010262"/>
              <a:gd name="connsiteY3" fmla="*/ 0 h 2344512"/>
              <a:gd name="connsiteX0" fmla="*/ 0 w 2010262"/>
              <a:gd name="connsiteY0" fmla="*/ 2344512 h 2344512"/>
              <a:gd name="connsiteX1" fmla="*/ 742929 w 2010262"/>
              <a:gd name="connsiteY1" fmla="*/ 1007563 h 2344512"/>
              <a:gd name="connsiteX2" fmla="*/ 1481422 w 2010262"/>
              <a:gd name="connsiteY2" fmla="*/ 639272 h 2344512"/>
              <a:gd name="connsiteX3" fmla="*/ 2009930 w 2010262"/>
              <a:gd name="connsiteY3" fmla="*/ 0 h 2344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0262" h="2344512">
                <a:moveTo>
                  <a:pt x="0" y="2344512"/>
                </a:moveTo>
                <a:cubicBezTo>
                  <a:pt x="552738" y="1817625"/>
                  <a:pt x="399840" y="1356144"/>
                  <a:pt x="742929" y="1007563"/>
                </a:cubicBezTo>
                <a:cubicBezTo>
                  <a:pt x="1032862" y="765216"/>
                  <a:pt x="1131931" y="725587"/>
                  <a:pt x="1481422" y="639272"/>
                </a:cubicBezTo>
                <a:cubicBezTo>
                  <a:pt x="1830913" y="552957"/>
                  <a:pt x="2019289" y="329803"/>
                  <a:pt x="2009930" y="0"/>
                </a:cubicBezTo>
              </a:path>
            </a:pathLst>
          </a:custGeom>
          <a:noFill/>
          <a:ln w="6350" cap="rnd" cmpd="sng" algn="ctr">
            <a:solidFill>
              <a:srgbClr val="FFFFFF">
                <a:lumMod val="90000"/>
                <a:lumOff val="10000"/>
              </a:srgbClr>
            </a:solidFill>
            <a:prstDash val="solid"/>
            <a:round/>
            <a:headEnd type="oval" w="lg" len="lg"/>
            <a:tailEnd type="oval" w="lg" len="lg"/>
          </a:ln>
          <a:effectLst>
            <a:outerShdw blurRad="50800" dist="50800" dir="540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AC904FDB-2497-4DEA-A3C8-6C66B2B08951}"/>
              </a:ext>
            </a:extLst>
          </p:cNvPr>
          <p:cNvSpPr/>
          <p:nvPr/>
        </p:nvSpPr>
        <p:spPr>
          <a:xfrm flipH="1">
            <a:off x="12350452" y="3466378"/>
            <a:ext cx="2403194" cy="4593668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" fmla="*/ 1859818 w 2808312"/>
              <a:gd name="connsiteY0" fmla="*/ 1584176 h 1675616"/>
              <a:gd name="connsiteX1" fmla="*/ 0 w 2808312"/>
              <a:gd name="connsiteY1" fmla="*/ 1584176 h 1675616"/>
              <a:gd name="connsiteX2" fmla="*/ 948494 w 2808312"/>
              <a:gd name="connsiteY2" fmla="*/ 0 h 1675616"/>
              <a:gd name="connsiteX3" fmla="*/ 2808312 w 2808312"/>
              <a:gd name="connsiteY3" fmla="*/ 0 h 1675616"/>
              <a:gd name="connsiteX4" fmla="*/ 1951258 w 2808312"/>
              <a:gd name="connsiteY4" fmla="*/ 1675616 h 1675616"/>
              <a:gd name="connsiteX0" fmla="*/ 1859818 w 2808312"/>
              <a:gd name="connsiteY0" fmla="*/ 1584176 h 1584176"/>
              <a:gd name="connsiteX1" fmla="*/ 0 w 2808312"/>
              <a:gd name="connsiteY1" fmla="*/ 1584176 h 1584176"/>
              <a:gd name="connsiteX2" fmla="*/ 948494 w 2808312"/>
              <a:gd name="connsiteY2" fmla="*/ 0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2808312 w 2808312"/>
              <a:gd name="connsiteY2" fmla="*/ 0 h 1584176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1739600 w 2808312"/>
              <a:gd name="connsiteY2" fmla="*/ 130096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1881876 w 2808312"/>
              <a:gd name="connsiteY2" fmla="*/ 309366 h 1584176"/>
              <a:gd name="connsiteX3" fmla="*/ 2808312 w 2808312"/>
              <a:gd name="connsiteY3" fmla="*/ 0 h 1584176"/>
              <a:gd name="connsiteX0" fmla="*/ 0 w 2023260"/>
              <a:gd name="connsiteY0" fmla="*/ 1872999 h 1872999"/>
              <a:gd name="connsiteX1" fmla="*/ 711368 w 2023260"/>
              <a:gd name="connsiteY1" fmla="*/ 806714 h 1872999"/>
              <a:gd name="connsiteX2" fmla="*/ 1881876 w 2023260"/>
              <a:gd name="connsiteY2" fmla="*/ 598189 h 1872999"/>
              <a:gd name="connsiteX3" fmla="*/ 1978369 w 2023260"/>
              <a:gd name="connsiteY3" fmla="*/ 0 h 1872999"/>
              <a:gd name="connsiteX0" fmla="*/ 0 w 2023260"/>
              <a:gd name="connsiteY0" fmla="*/ 1872999 h 1872999"/>
              <a:gd name="connsiteX1" fmla="*/ 711368 w 2023260"/>
              <a:gd name="connsiteY1" fmla="*/ 806714 h 1872999"/>
              <a:gd name="connsiteX2" fmla="*/ 1881876 w 2023260"/>
              <a:gd name="connsiteY2" fmla="*/ 598189 h 1872999"/>
              <a:gd name="connsiteX3" fmla="*/ 1978369 w 2023260"/>
              <a:gd name="connsiteY3" fmla="*/ 0 h 1872999"/>
              <a:gd name="connsiteX0" fmla="*/ 0 w 2069674"/>
              <a:gd name="connsiteY0" fmla="*/ 1872999 h 1872999"/>
              <a:gd name="connsiteX1" fmla="*/ 711368 w 2069674"/>
              <a:gd name="connsiteY1" fmla="*/ 806714 h 1872999"/>
              <a:gd name="connsiteX2" fmla="*/ 1881876 w 2069674"/>
              <a:gd name="connsiteY2" fmla="*/ 598189 h 1872999"/>
              <a:gd name="connsiteX3" fmla="*/ 1978369 w 2069674"/>
              <a:gd name="connsiteY3" fmla="*/ 0 h 1872999"/>
              <a:gd name="connsiteX0" fmla="*/ 0 w 1980086"/>
              <a:gd name="connsiteY0" fmla="*/ 1872999 h 1872999"/>
              <a:gd name="connsiteX1" fmla="*/ 711368 w 1980086"/>
              <a:gd name="connsiteY1" fmla="*/ 806714 h 1872999"/>
              <a:gd name="connsiteX2" fmla="*/ 1621037 w 1980086"/>
              <a:gd name="connsiteY2" fmla="*/ 639272 h 1872999"/>
              <a:gd name="connsiteX3" fmla="*/ 1978369 w 1980086"/>
              <a:gd name="connsiteY3" fmla="*/ 0 h 1872999"/>
              <a:gd name="connsiteX0" fmla="*/ 0 w 1978701"/>
              <a:gd name="connsiteY0" fmla="*/ 1872999 h 1872999"/>
              <a:gd name="connsiteX1" fmla="*/ 711368 w 1978701"/>
              <a:gd name="connsiteY1" fmla="*/ 806714 h 1872999"/>
              <a:gd name="connsiteX2" fmla="*/ 1449861 w 1978701"/>
              <a:gd name="connsiteY2" fmla="*/ 639272 h 1872999"/>
              <a:gd name="connsiteX3" fmla="*/ 1978369 w 1978701"/>
              <a:gd name="connsiteY3" fmla="*/ 0 h 1872999"/>
              <a:gd name="connsiteX0" fmla="*/ 0 w 1978701"/>
              <a:gd name="connsiteY0" fmla="*/ 1872999 h 1872999"/>
              <a:gd name="connsiteX1" fmla="*/ 711368 w 1978701"/>
              <a:gd name="connsiteY1" fmla="*/ 1007563 h 1872999"/>
              <a:gd name="connsiteX2" fmla="*/ 1449861 w 1978701"/>
              <a:gd name="connsiteY2" fmla="*/ 639272 h 1872999"/>
              <a:gd name="connsiteX3" fmla="*/ 1978369 w 1978701"/>
              <a:gd name="connsiteY3" fmla="*/ 0 h 1872999"/>
              <a:gd name="connsiteX0" fmla="*/ 178997 w 1368659"/>
              <a:gd name="connsiteY0" fmla="*/ 1776553 h 1776553"/>
              <a:gd name="connsiteX1" fmla="*/ 101326 w 1368659"/>
              <a:gd name="connsiteY1" fmla="*/ 1007563 h 1776553"/>
              <a:gd name="connsiteX2" fmla="*/ 839819 w 1368659"/>
              <a:gd name="connsiteY2" fmla="*/ 639272 h 1776553"/>
              <a:gd name="connsiteX3" fmla="*/ 1368327 w 1368659"/>
              <a:gd name="connsiteY3" fmla="*/ 0 h 177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8659" h="1776553">
                <a:moveTo>
                  <a:pt x="178997" y="1776553"/>
                </a:moveTo>
                <a:cubicBezTo>
                  <a:pt x="416120" y="1421125"/>
                  <a:pt x="-241763" y="1356144"/>
                  <a:pt x="101326" y="1007563"/>
                </a:cubicBezTo>
                <a:cubicBezTo>
                  <a:pt x="391259" y="765216"/>
                  <a:pt x="490328" y="725587"/>
                  <a:pt x="839819" y="639272"/>
                </a:cubicBezTo>
                <a:cubicBezTo>
                  <a:pt x="1189310" y="552957"/>
                  <a:pt x="1377686" y="329803"/>
                  <a:pt x="1368327" y="0"/>
                </a:cubicBezTo>
              </a:path>
            </a:pathLst>
          </a:custGeom>
          <a:noFill/>
          <a:ln w="6350" cap="rnd" cmpd="sng" algn="ctr">
            <a:solidFill>
              <a:srgbClr val="FFFFFF">
                <a:lumMod val="90000"/>
                <a:lumOff val="10000"/>
              </a:srgbClr>
            </a:solidFill>
            <a:prstDash val="solid"/>
            <a:round/>
            <a:headEnd type="oval" w="lg" len="lg"/>
            <a:tailEnd type="oval" w="lg" len="lg"/>
          </a:ln>
          <a:effectLst>
            <a:outerShdw blurRad="50800" dist="50800" dir="540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00919E-0D72-471C-BCC4-A7B616FA7410}"/>
              </a:ext>
            </a:extLst>
          </p:cNvPr>
          <p:cNvSpPr/>
          <p:nvPr/>
        </p:nvSpPr>
        <p:spPr>
          <a:xfrm>
            <a:off x="1900183" y="7674557"/>
            <a:ext cx="4700544" cy="5854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HTML 5 + CSS 3</a:t>
            </a:r>
            <a:endParaRPr lang="en-US" sz="2000" dirty="0">
              <a:solidFill>
                <a:srgbClr val="FFFFFF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" name="django" hidden="1">
            <a:extLst>
              <a:ext uri="{FF2B5EF4-FFF2-40B4-BE49-F238E27FC236}">
                <a16:creationId xmlns:a16="http://schemas.microsoft.com/office/drawing/2014/main" id="{01A6A26B-A469-41B7-8811-B2614EDB2313}"/>
              </a:ext>
            </a:extLst>
          </p:cNvPr>
          <p:cNvSpPr/>
          <p:nvPr/>
        </p:nvSpPr>
        <p:spPr>
          <a:xfrm>
            <a:off x="6156677" y="9854694"/>
            <a:ext cx="4700544" cy="5854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Django</a:t>
            </a:r>
            <a:endParaRPr lang="en-US" sz="2000" dirty="0">
              <a:solidFill>
                <a:srgbClr val="FFFFFF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FA6E90-1DCE-42C9-A36B-88BEB382D8FF}"/>
              </a:ext>
            </a:extLst>
          </p:cNvPr>
          <p:cNvSpPr/>
          <p:nvPr/>
        </p:nvSpPr>
        <p:spPr>
          <a:xfrm>
            <a:off x="12310947" y="8526693"/>
            <a:ext cx="4700544" cy="5854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JavaScript</a:t>
            </a:r>
            <a:endParaRPr lang="en-US" sz="2000" dirty="0">
              <a:solidFill>
                <a:srgbClr val="FFFFFF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EA6EE9-328C-4B0D-B540-4E7354E5175A}"/>
              </a:ext>
            </a:extLst>
          </p:cNvPr>
          <p:cNvSpPr/>
          <p:nvPr/>
        </p:nvSpPr>
        <p:spPr>
          <a:xfrm>
            <a:off x="18124113" y="8136018"/>
            <a:ext cx="4700544" cy="5854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Bootstrap</a:t>
            </a:r>
            <a:endParaRPr lang="en-US" sz="2000" dirty="0">
              <a:solidFill>
                <a:srgbClr val="FFFFFF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81B842D-5E42-458E-BEBE-AAE8CCF4C684}"/>
              </a:ext>
            </a:extLst>
          </p:cNvPr>
          <p:cNvGrpSpPr/>
          <p:nvPr/>
        </p:nvGrpSpPr>
        <p:grpSpPr>
          <a:xfrm>
            <a:off x="10297161" y="913128"/>
            <a:ext cx="3792854" cy="2305050"/>
            <a:chOff x="5147787" y="456564"/>
            <a:chExt cx="1896427" cy="1152525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937DD015-9E36-45E7-9B37-704819634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7787" y="456564"/>
              <a:ext cx="1896427" cy="1152525"/>
            </a:xfrm>
            <a:custGeom>
              <a:avLst/>
              <a:gdLst>
                <a:gd name="T0" fmla="*/ 524 w 622"/>
                <a:gd name="T1" fmla="*/ 179 h 376"/>
                <a:gd name="T2" fmla="*/ 515 w 622"/>
                <a:gd name="T3" fmla="*/ 180 h 376"/>
                <a:gd name="T4" fmla="*/ 516 w 622"/>
                <a:gd name="T5" fmla="*/ 159 h 376"/>
                <a:gd name="T6" fmla="*/ 357 w 622"/>
                <a:gd name="T7" fmla="*/ 0 h 376"/>
                <a:gd name="T8" fmla="*/ 207 w 622"/>
                <a:gd name="T9" fmla="*/ 108 h 376"/>
                <a:gd name="T10" fmla="*/ 151 w 622"/>
                <a:gd name="T11" fmla="*/ 78 h 376"/>
                <a:gd name="T12" fmla="*/ 84 w 622"/>
                <a:gd name="T13" fmla="*/ 145 h 376"/>
                <a:gd name="T14" fmla="*/ 87 w 622"/>
                <a:gd name="T15" fmla="*/ 165 h 376"/>
                <a:gd name="T16" fmla="*/ 0 w 622"/>
                <a:gd name="T17" fmla="*/ 269 h 376"/>
                <a:gd name="T18" fmla="*/ 106 w 622"/>
                <a:gd name="T19" fmla="*/ 376 h 376"/>
                <a:gd name="T20" fmla="*/ 106 w 622"/>
                <a:gd name="T21" fmla="*/ 376 h 376"/>
                <a:gd name="T22" fmla="*/ 403 w 622"/>
                <a:gd name="T23" fmla="*/ 376 h 376"/>
                <a:gd name="T24" fmla="*/ 403 w 622"/>
                <a:gd name="T25" fmla="*/ 376 h 376"/>
                <a:gd name="T26" fmla="*/ 524 w 622"/>
                <a:gd name="T27" fmla="*/ 376 h 376"/>
                <a:gd name="T28" fmla="*/ 622 w 622"/>
                <a:gd name="T29" fmla="*/ 277 h 376"/>
                <a:gd name="T30" fmla="*/ 524 w 622"/>
                <a:gd name="T31" fmla="*/ 179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2" h="376">
                  <a:moveTo>
                    <a:pt x="524" y="179"/>
                  </a:moveTo>
                  <a:cubicBezTo>
                    <a:pt x="521" y="179"/>
                    <a:pt x="518" y="179"/>
                    <a:pt x="515" y="180"/>
                  </a:cubicBezTo>
                  <a:cubicBezTo>
                    <a:pt x="516" y="173"/>
                    <a:pt x="516" y="166"/>
                    <a:pt x="516" y="159"/>
                  </a:cubicBezTo>
                  <a:cubicBezTo>
                    <a:pt x="516" y="71"/>
                    <a:pt x="445" y="0"/>
                    <a:pt x="357" y="0"/>
                  </a:cubicBezTo>
                  <a:cubicBezTo>
                    <a:pt x="287" y="0"/>
                    <a:pt x="228" y="45"/>
                    <a:pt x="207" y="108"/>
                  </a:cubicBezTo>
                  <a:cubicBezTo>
                    <a:pt x="195" y="90"/>
                    <a:pt x="174" y="78"/>
                    <a:pt x="151" y="78"/>
                  </a:cubicBezTo>
                  <a:cubicBezTo>
                    <a:pt x="114" y="78"/>
                    <a:pt x="84" y="108"/>
                    <a:pt x="84" y="145"/>
                  </a:cubicBezTo>
                  <a:cubicBezTo>
                    <a:pt x="84" y="152"/>
                    <a:pt x="85" y="159"/>
                    <a:pt x="87" y="165"/>
                  </a:cubicBezTo>
                  <a:cubicBezTo>
                    <a:pt x="37" y="174"/>
                    <a:pt x="0" y="217"/>
                    <a:pt x="0" y="269"/>
                  </a:cubicBezTo>
                  <a:cubicBezTo>
                    <a:pt x="0" y="328"/>
                    <a:pt x="47" y="376"/>
                    <a:pt x="106" y="376"/>
                  </a:cubicBezTo>
                  <a:cubicBezTo>
                    <a:pt x="106" y="376"/>
                    <a:pt x="106" y="376"/>
                    <a:pt x="106" y="376"/>
                  </a:cubicBezTo>
                  <a:cubicBezTo>
                    <a:pt x="403" y="376"/>
                    <a:pt x="403" y="376"/>
                    <a:pt x="403" y="376"/>
                  </a:cubicBezTo>
                  <a:cubicBezTo>
                    <a:pt x="403" y="376"/>
                    <a:pt x="403" y="376"/>
                    <a:pt x="403" y="376"/>
                  </a:cubicBezTo>
                  <a:cubicBezTo>
                    <a:pt x="524" y="376"/>
                    <a:pt x="524" y="376"/>
                    <a:pt x="524" y="376"/>
                  </a:cubicBezTo>
                  <a:cubicBezTo>
                    <a:pt x="578" y="376"/>
                    <a:pt x="622" y="332"/>
                    <a:pt x="622" y="277"/>
                  </a:cubicBezTo>
                  <a:cubicBezTo>
                    <a:pt x="622" y="223"/>
                    <a:pt x="578" y="179"/>
                    <a:pt x="524" y="179"/>
                  </a:cubicBezTo>
                  <a:close/>
                </a:path>
              </a:pathLst>
            </a:custGeom>
            <a:solidFill>
              <a:srgbClr val="FFFFFF">
                <a:lumMod val="90000"/>
                <a:lumOff val="10000"/>
              </a:srgbClr>
            </a:solidFill>
            <a:ln>
              <a:noFill/>
            </a:ln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30B1545-073F-4E9F-B4B3-EA2776A9D1DA}"/>
                </a:ext>
              </a:extLst>
            </p:cNvPr>
            <p:cNvSpPr txBox="1"/>
            <p:nvPr/>
          </p:nvSpPr>
          <p:spPr>
            <a:xfrm>
              <a:off x="5318817" y="1031432"/>
              <a:ext cx="1575913" cy="5386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6400" kern="0" dirty="0">
                  <a:solidFill>
                    <a:srgbClr val="272E3A"/>
                  </a:solidFill>
                  <a:latin typeface="Open Sans Light"/>
                </a:rPr>
                <a:t>Website</a:t>
              </a:r>
              <a:endPara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Open Sans Light"/>
              </a:endParaRPr>
            </a:p>
          </p:txBody>
        </p:sp>
      </p:grpSp>
      <p:pic>
        <p:nvPicPr>
          <p:cNvPr id="1028" name="Picture 4" descr="Logo Css Css3 - Free image on Pixabay">
            <a:extLst>
              <a:ext uri="{FF2B5EF4-FFF2-40B4-BE49-F238E27FC236}">
                <a16:creationId xmlns:a16="http://schemas.microsoft.com/office/drawing/2014/main" id="{B84AC2C6-40A1-48AE-82FE-A1F95D317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982" y="8428725"/>
            <a:ext cx="1517955" cy="1517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op HTML &amp; HTML5 APIs for Developers (in 2018) | RapidAPI">
            <a:extLst>
              <a:ext uri="{FF2B5EF4-FFF2-40B4-BE49-F238E27FC236}">
                <a16:creationId xmlns:a16="http://schemas.microsoft.com/office/drawing/2014/main" id="{54BBFCEB-B98E-4101-9ACB-0088970C3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205" y="8428726"/>
            <a:ext cx="1517955" cy="1517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156A333-1DBA-4E48-B335-970C9927E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2902" y="9074420"/>
            <a:ext cx="1831336" cy="1831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73D03A4-54B9-49BE-ABF1-186F7FACEE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2571" y="8832902"/>
            <a:ext cx="1607852" cy="16072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EBA1AF5-E4C5-4138-9066-F83D7082ECB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448"/>
          <a:stretch/>
        </p:blipFill>
        <p:spPr>
          <a:xfrm>
            <a:off x="131857" y="12968057"/>
            <a:ext cx="3654426" cy="747943"/>
          </a:xfrm>
          <a:prstGeom prst="rect">
            <a:avLst/>
          </a:prstGeom>
        </p:spPr>
      </p:pic>
      <p:pic>
        <p:nvPicPr>
          <p:cNvPr id="14" name="django" hidden="1">
            <a:extLst>
              <a:ext uri="{FF2B5EF4-FFF2-40B4-BE49-F238E27FC236}">
                <a16:creationId xmlns:a16="http://schemas.microsoft.com/office/drawing/2014/main" id="{E03B29D5-1CC1-4D4B-821A-1094CFFA05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971" y="10519014"/>
            <a:ext cx="1517955" cy="1517955"/>
          </a:xfrm>
          <a:prstGeom prst="rect">
            <a:avLst/>
          </a:prstGeom>
        </p:spPr>
      </p:pic>
      <p:pic>
        <p:nvPicPr>
          <p:cNvPr id="15" name="php logo">
            <a:extLst>
              <a:ext uri="{FF2B5EF4-FFF2-40B4-BE49-F238E27FC236}">
                <a16:creationId xmlns:a16="http://schemas.microsoft.com/office/drawing/2014/main" id="{90E6C936-58F1-4D40-AD73-CACC0B7C80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259" y="10630646"/>
            <a:ext cx="2589378" cy="1294689"/>
          </a:xfrm>
          <a:prstGeom prst="rect">
            <a:avLst/>
          </a:prstGeom>
        </p:spPr>
      </p:pic>
      <p:sp>
        <p:nvSpPr>
          <p:cNvPr id="21" name="php">
            <a:extLst>
              <a:ext uri="{FF2B5EF4-FFF2-40B4-BE49-F238E27FC236}">
                <a16:creationId xmlns:a16="http://schemas.microsoft.com/office/drawing/2014/main" id="{C5919506-5F99-4829-8221-BDEF3B187730}"/>
              </a:ext>
            </a:extLst>
          </p:cNvPr>
          <p:cNvSpPr/>
          <p:nvPr/>
        </p:nvSpPr>
        <p:spPr>
          <a:xfrm>
            <a:off x="6166837" y="9885174"/>
            <a:ext cx="4700544" cy="5854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PHP</a:t>
            </a:r>
            <a:endParaRPr lang="en-US" sz="2000" dirty="0">
              <a:solidFill>
                <a:srgbClr val="FFFFFF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0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/>
      <p:bldP spid="7" grpId="0"/>
      <p:bldP spid="8" grpId="0"/>
      <p:bldP spid="9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E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E36437-CB1F-490C-BA6F-D73B3681B3EE}"/>
              </a:ext>
            </a:extLst>
          </p:cNvPr>
          <p:cNvSpPr/>
          <p:nvPr/>
        </p:nvSpPr>
        <p:spPr>
          <a:xfrm>
            <a:off x="-1" y="0"/>
            <a:ext cx="24387175" cy="13716000"/>
          </a:xfrm>
          <a:prstGeom prst="rect">
            <a:avLst/>
          </a:prstGeom>
          <a:solidFill>
            <a:srgbClr val="24C6D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479E65-1B5C-4258-81FB-685E8D3DE4D0}"/>
              </a:ext>
            </a:extLst>
          </p:cNvPr>
          <p:cNvGrpSpPr/>
          <p:nvPr/>
        </p:nvGrpSpPr>
        <p:grpSpPr>
          <a:xfrm>
            <a:off x="-3182715" y="461277"/>
            <a:ext cx="32459330" cy="11100270"/>
            <a:chOff x="-3182715" y="461277"/>
            <a:chExt cx="32459330" cy="11100270"/>
          </a:xfrm>
          <a:effectLst>
            <a:outerShdw blurRad="939800" dist="266700" dir="8100000" algn="tr" rotWithShape="0">
              <a:srgbClr val="4A5BA6">
                <a:lumMod val="50000"/>
                <a:alpha val="40000"/>
              </a:srgbClr>
            </a:outerShdw>
          </a:effectLst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247412CE-0FAE-46E0-8359-4485F6186A32}"/>
                </a:ext>
              </a:extLst>
            </p:cNvPr>
            <p:cNvSpPr>
              <a:spLocks/>
            </p:cNvSpPr>
            <p:nvPr/>
          </p:nvSpPr>
          <p:spPr bwMode="auto">
            <a:xfrm rot="516626">
              <a:off x="4261008" y="10392226"/>
              <a:ext cx="2118386" cy="682114"/>
            </a:xfrm>
            <a:custGeom>
              <a:avLst/>
              <a:gdLst>
                <a:gd name="T0" fmla="*/ 587 w 1174"/>
                <a:gd name="T1" fmla="*/ 338 h 338"/>
                <a:gd name="T2" fmla="*/ 1174 w 1174"/>
                <a:gd name="T3" fmla="*/ 0 h 338"/>
                <a:gd name="T4" fmla="*/ 587 w 1174"/>
                <a:gd name="T5" fmla="*/ 0 h 338"/>
                <a:gd name="T6" fmla="*/ 0 w 1174"/>
                <a:gd name="T7" fmla="*/ 0 h 338"/>
                <a:gd name="T8" fmla="*/ 587 w 1174"/>
                <a:gd name="T9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4" h="338">
                  <a:moveTo>
                    <a:pt x="587" y="338"/>
                  </a:moveTo>
                  <a:cubicBezTo>
                    <a:pt x="787" y="32"/>
                    <a:pt x="1174" y="0"/>
                    <a:pt x="1174" y="0"/>
                  </a:cubicBezTo>
                  <a:cubicBezTo>
                    <a:pt x="587" y="0"/>
                    <a:pt x="587" y="0"/>
                    <a:pt x="58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387" y="32"/>
                    <a:pt x="587" y="338"/>
                  </a:cubicBezTo>
                  <a:close/>
                </a:path>
              </a:pathLst>
            </a:custGeom>
            <a:solidFill>
              <a:srgbClr val="4A5BA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093DCD7-D973-410E-9EF3-5526844341E8}"/>
                </a:ext>
              </a:extLst>
            </p:cNvPr>
            <p:cNvSpPr/>
            <p:nvPr/>
          </p:nvSpPr>
          <p:spPr>
            <a:xfrm rot="516626">
              <a:off x="-3182715" y="461277"/>
              <a:ext cx="32459330" cy="11100270"/>
            </a:xfrm>
            <a:prstGeom prst="rect">
              <a:avLst/>
            </a:prstGeom>
            <a:solidFill>
              <a:srgbClr val="4A5BA6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333B2E6-A8C8-4F5F-BA30-B87ADCE17FB1}"/>
              </a:ext>
            </a:extLst>
          </p:cNvPr>
          <p:cNvGrpSpPr/>
          <p:nvPr/>
        </p:nvGrpSpPr>
        <p:grpSpPr>
          <a:xfrm>
            <a:off x="-2137668" y="-903691"/>
            <a:ext cx="32459330" cy="11100270"/>
            <a:chOff x="-2137668" y="-903691"/>
            <a:chExt cx="32459330" cy="11100270"/>
          </a:xfrm>
          <a:effectLst>
            <a:outerShdw blurRad="939800" dist="266700" dir="8100000" algn="tr" rotWithShape="0">
              <a:srgbClr val="4A5BA6">
                <a:lumMod val="50000"/>
                <a:alpha val="40000"/>
              </a:srgbClr>
            </a:outerShdw>
          </a:effectLst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0C32450D-7B4B-4DA0-9D37-BF82098F9B3A}"/>
                </a:ext>
              </a:extLst>
            </p:cNvPr>
            <p:cNvSpPr>
              <a:spLocks/>
            </p:cNvSpPr>
            <p:nvPr/>
          </p:nvSpPr>
          <p:spPr bwMode="auto">
            <a:xfrm rot="967016">
              <a:off x="4755413" y="7977380"/>
              <a:ext cx="2118386" cy="682114"/>
            </a:xfrm>
            <a:custGeom>
              <a:avLst/>
              <a:gdLst>
                <a:gd name="T0" fmla="*/ 587 w 1174"/>
                <a:gd name="T1" fmla="*/ 338 h 338"/>
                <a:gd name="T2" fmla="*/ 1174 w 1174"/>
                <a:gd name="T3" fmla="*/ 0 h 338"/>
                <a:gd name="T4" fmla="*/ 587 w 1174"/>
                <a:gd name="T5" fmla="*/ 0 h 338"/>
                <a:gd name="T6" fmla="*/ 0 w 1174"/>
                <a:gd name="T7" fmla="*/ 0 h 338"/>
                <a:gd name="T8" fmla="*/ 587 w 1174"/>
                <a:gd name="T9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4" h="338">
                  <a:moveTo>
                    <a:pt x="587" y="338"/>
                  </a:moveTo>
                  <a:cubicBezTo>
                    <a:pt x="787" y="32"/>
                    <a:pt x="1174" y="0"/>
                    <a:pt x="1174" y="0"/>
                  </a:cubicBezTo>
                  <a:cubicBezTo>
                    <a:pt x="587" y="0"/>
                    <a:pt x="587" y="0"/>
                    <a:pt x="58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387" y="32"/>
                    <a:pt x="587" y="338"/>
                  </a:cubicBezTo>
                  <a:close/>
                </a:path>
              </a:pathLst>
            </a:custGeom>
            <a:solidFill>
              <a:srgbClr val="3D7FB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9232A92-09A4-47E8-9E04-055649BA1FCD}"/>
                </a:ext>
              </a:extLst>
            </p:cNvPr>
            <p:cNvSpPr/>
            <p:nvPr/>
          </p:nvSpPr>
          <p:spPr>
            <a:xfrm rot="967016">
              <a:off x="-2137668" y="-903691"/>
              <a:ext cx="32459330" cy="11100270"/>
            </a:xfrm>
            <a:prstGeom prst="rect">
              <a:avLst/>
            </a:prstGeom>
            <a:solidFill>
              <a:srgbClr val="3D7FB8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2483CCB-8C2E-466B-A952-CC7BBF75E8E2}"/>
              </a:ext>
            </a:extLst>
          </p:cNvPr>
          <p:cNvGrpSpPr/>
          <p:nvPr/>
        </p:nvGrpSpPr>
        <p:grpSpPr>
          <a:xfrm>
            <a:off x="-1227057" y="-2805390"/>
            <a:ext cx="32459330" cy="11100270"/>
            <a:chOff x="-1511080" y="-3063210"/>
            <a:chExt cx="32459330" cy="11100270"/>
          </a:xfrm>
          <a:effectLst>
            <a:outerShdw blurRad="939800" dist="266700" dir="8100000" algn="tr" rotWithShape="0">
              <a:srgbClr val="4A5BA6">
                <a:lumMod val="50000"/>
                <a:alpha val="40000"/>
              </a:srgbClr>
            </a:outerShdw>
          </a:effectLst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5D6F4EBF-5226-4D30-9E05-67F690BE8080}"/>
                </a:ext>
              </a:extLst>
            </p:cNvPr>
            <p:cNvSpPr>
              <a:spLocks/>
            </p:cNvSpPr>
            <p:nvPr/>
          </p:nvSpPr>
          <p:spPr bwMode="auto">
            <a:xfrm rot="1198942">
              <a:off x="5153290" y="5251501"/>
              <a:ext cx="2118386" cy="682114"/>
            </a:xfrm>
            <a:custGeom>
              <a:avLst/>
              <a:gdLst>
                <a:gd name="T0" fmla="*/ 587 w 1174"/>
                <a:gd name="T1" fmla="*/ 338 h 338"/>
                <a:gd name="T2" fmla="*/ 1174 w 1174"/>
                <a:gd name="T3" fmla="*/ 0 h 338"/>
                <a:gd name="T4" fmla="*/ 587 w 1174"/>
                <a:gd name="T5" fmla="*/ 0 h 338"/>
                <a:gd name="T6" fmla="*/ 0 w 1174"/>
                <a:gd name="T7" fmla="*/ 0 h 338"/>
                <a:gd name="T8" fmla="*/ 587 w 1174"/>
                <a:gd name="T9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4" h="338">
                  <a:moveTo>
                    <a:pt x="587" y="338"/>
                  </a:moveTo>
                  <a:cubicBezTo>
                    <a:pt x="787" y="32"/>
                    <a:pt x="1174" y="0"/>
                    <a:pt x="1174" y="0"/>
                  </a:cubicBezTo>
                  <a:cubicBezTo>
                    <a:pt x="587" y="0"/>
                    <a:pt x="587" y="0"/>
                    <a:pt x="58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387" y="32"/>
                    <a:pt x="587" y="338"/>
                  </a:cubicBezTo>
                  <a:close/>
                </a:path>
              </a:pathLst>
            </a:custGeom>
            <a:solidFill>
              <a:srgbClr val="30A2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407211E-DC51-4967-808F-C0B200B506C4}"/>
                </a:ext>
              </a:extLst>
            </p:cNvPr>
            <p:cNvSpPr/>
            <p:nvPr/>
          </p:nvSpPr>
          <p:spPr>
            <a:xfrm rot="1198942">
              <a:off x="-1511080" y="-3063210"/>
              <a:ext cx="32459330" cy="11100270"/>
            </a:xfrm>
            <a:prstGeom prst="rect">
              <a:avLst/>
            </a:prstGeom>
            <a:solidFill>
              <a:srgbClr val="30A2CA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B17FD93-E578-4EEB-92AA-D232592F64E9}"/>
              </a:ext>
            </a:extLst>
          </p:cNvPr>
          <p:cNvGrpSpPr/>
          <p:nvPr/>
        </p:nvGrpSpPr>
        <p:grpSpPr>
          <a:xfrm>
            <a:off x="-13141" y="-4244854"/>
            <a:ext cx="32459330" cy="11100270"/>
            <a:chOff x="-60821" y="-4294895"/>
            <a:chExt cx="32459330" cy="11100270"/>
          </a:xfrm>
          <a:effectLst>
            <a:outerShdw blurRad="939800" dist="266700" dir="8100000" algn="tr" rotWithShape="0">
              <a:srgbClr val="4A5BA6">
                <a:lumMod val="50000"/>
                <a:alpha val="40000"/>
              </a:srgbClr>
            </a:outerShdw>
          </a:effectLst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DC7667E5-4D68-41A8-90BE-F252F7F1D696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6688985" y="2821500"/>
              <a:ext cx="2118386" cy="682114"/>
            </a:xfrm>
            <a:custGeom>
              <a:avLst/>
              <a:gdLst>
                <a:gd name="T0" fmla="*/ 587 w 1174"/>
                <a:gd name="T1" fmla="*/ 338 h 338"/>
                <a:gd name="T2" fmla="*/ 1174 w 1174"/>
                <a:gd name="T3" fmla="*/ 0 h 338"/>
                <a:gd name="T4" fmla="*/ 587 w 1174"/>
                <a:gd name="T5" fmla="*/ 0 h 338"/>
                <a:gd name="T6" fmla="*/ 0 w 1174"/>
                <a:gd name="T7" fmla="*/ 0 h 338"/>
                <a:gd name="T8" fmla="*/ 587 w 1174"/>
                <a:gd name="T9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4" h="338">
                  <a:moveTo>
                    <a:pt x="587" y="338"/>
                  </a:moveTo>
                  <a:cubicBezTo>
                    <a:pt x="787" y="32"/>
                    <a:pt x="1174" y="0"/>
                    <a:pt x="1174" y="0"/>
                  </a:cubicBezTo>
                  <a:cubicBezTo>
                    <a:pt x="587" y="0"/>
                    <a:pt x="587" y="0"/>
                    <a:pt x="58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387" y="32"/>
                    <a:pt x="587" y="338"/>
                  </a:cubicBezTo>
                  <a:close/>
                </a:path>
              </a:pathLst>
            </a:custGeom>
            <a:solidFill>
              <a:srgbClr val="24C6D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1DB7694-65FC-455D-957C-ED2D13055E53}"/>
                </a:ext>
              </a:extLst>
            </p:cNvPr>
            <p:cNvSpPr/>
            <p:nvPr/>
          </p:nvSpPr>
          <p:spPr>
            <a:xfrm rot="1800000">
              <a:off x="-60821" y="-4294895"/>
              <a:ext cx="32459330" cy="11100270"/>
            </a:xfrm>
            <a:prstGeom prst="rect">
              <a:avLst/>
            </a:prstGeom>
            <a:solidFill>
              <a:srgbClr val="24C6DC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E07251D-AED6-4B7D-9311-4F116860CC6B}"/>
              </a:ext>
            </a:extLst>
          </p:cNvPr>
          <p:cNvSpPr txBox="1"/>
          <p:nvPr/>
        </p:nvSpPr>
        <p:spPr>
          <a:xfrm rot="960000">
            <a:off x="1278445" y="5627991"/>
            <a:ext cx="72998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Newsletter</a:t>
            </a:r>
          </a:p>
          <a:p>
            <a:r>
              <a:rPr lang="en-US" sz="2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hope to inform our users about the recent additions in different categories through a newsletter.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27E2C7-8A90-4FFA-B952-E1F118295248}"/>
              </a:ext>
            </a:extLst>
          </p:cNvPr>
          <p:cNvSpPr txBox="1"/>
          <p:nvPr/>
        </p:nvSpPr>
        <p:spPr>
          <a:xfrm rot="1800000">
            <a:off x="7522253" y="2010620"/>
            <a:ext cx="65612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Collaborations</a:t>
            </a:r>
          </a:p>
          <a:p>
            <a:r>
              <a:rPr lang="en-US" sz="2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Since we would be open to start ups, we would have a specific form for them to contact us.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AA1353-EE54-4D75-A8AD-93ED56BB1F87}"/>
              </a:ext>
            </a:extLst>
          </p:cNvPr>
          <p:cNvSpPr txBox="1"/>
          <p:nvPr/>
        </p:nvSpPr>
        <p:spPr>
          <a:xfrm rot="1200000">
            <a:off x="3103441" y="3021500"/>
            <a:ext cx="71138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Animations (UI)</a:t>
            </a:r>
          </a:p>
          <a:p>
            <a:r>
              <a:rPr lang="en-US" sz="2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will be including different sorts of animations to make the website more appealing and attractive.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7E77C4-FE0F-4693-8D03-88B0E15FD91F}"/>
              </a:ext>
            </a:extLst>
          </p:cNvPr>
          <p:cNvSpPr txBox="1"/>
          <p:nvPr/>
        </p:nvSpPr>
        <p:spPr>
          <a:xfrm rot="540000">
            <a:off x="2870241" y="8501646"/>
            <a:ext cx="70759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Contact Us</a:t>
            </a:r>
          </a:p>
          <a:p>
            <a:r>
              <a:rPr lang="en-US" sz="2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Want to reach us with something innovative? We’ll be taking your ideas through this feature.</a:t>
            </a:r>
          </a:p>
          <a:p>
            <a:endParaRPr lang="en-US" sz="3600" dirty="0">
              <a:solidFill>
                <a:srgbClr val="FFFFFF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2FAB36-66FB-4017-A98C-CB131033A972}"/>
              </a:ext>
            </a:extLst>
          </p:cNvPr>
          <p:cNvSpPr txBox="1"/>
          <p:nvPr/>
        </p:nvSpPr>
        <p:spPr>
          <a:xfrm>
            <a:off x="4070486" y="10890082"/>
            <a:ext cx="70759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Live Chat</a:t>
            </a:r>
          </a:p>
          <a:p>
            <a:r>
              <a:rPr lang="en-US" sz="2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experience is our first priority and hence we would be having a chat option to clear your queries.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750270-947B-49F1-BF19-051CF7EE8B22}"/>
              </a:ext>
            </a:extLst>
          </p:cNvPr>
          <p:cNvSpPr txBox="1"/>
          <p:nvPr/>
        </p:nvSpPr>
        <p:spPr>
          <a:xfrm>
            <a:off x="18211373" y="2744745"/>
            <a:ext cx="47087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  <a:latin typeface="Open Sans Light"/>
              </a:rPr>
              <a:t>After a lot of brainstorming, here are the idea we came up with to include in our website.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F946B1D-B69C-4EA4-A96D-5248EE314131}"/>
              </a:ext>
            </a:extLst>
          </p:cNvPr>
          <p:cNvSpPr txBox="1">
            <a:spLocks/>
          </p:cNvSpPr>
          <p:nvPr/>
        </p:nvSpPr>
        <p:spPr>
          <a:xfrm>
            <a:off x="18244534" y="1673377"/>
            <a:ext cx="4274001" cy="249222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Features</a:t>
            </a:r>
          </a:p>
          <a:p>
            <a:endParaRPr lang="en-US" sz="6000" dirty="0">
              <a:solidFill>
                <a:srgbClr val="FFFFFF"/>
              </a:solidFill>
              <a:latin typeface="Open Sans Ligh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CD09996-1E7E-42C6-90D6-15727E0D3F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448"/>
          <a:stretch/>
        </p:blipFill>
        <p:spPr>
          <a:xfrm>
            <a:off x="131857" y="12968057"/>
            <a:ext cx="3654426" cy="74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563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/>
      <p:bldP spid="16" grpId="0"/>
      <p:bldP spid="17" grpId="0"/>
      <p:bldP spid="18" grpId="0"/>
      <p:bldP spid="19" grpId="0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Model X">
      <a:dk1>
        <a:srgbClr val="272E3A"/>
      </a:dk1>
      <a:lt1>
        <a:srgbClr val="FFFFFF"/>
      </a:lt1>
      <a:dk2>
        <a:srgbClr val="4A5BA6"/>
      </a:dk2>
      <a:lt2>
        <a:srgbClr val="514A9D"/>
      </a:lt2>
      <a:accent1>
        <a:srgbClr val="24C6DC"/>
      </a:accent1>
      <a:accent2>
        <a:srgbClr val="2AB4D3"/>
      </a:accent2>
      <a:accent3>
        <a:srgbClr val="30A2CA"/>
      </a:accent3>
      <a:accent4>
        <a:srgbClr val="3790C1"/>
      </a:accent4>
      <a:accent5>
        <a:srgbClr val="3D7FB8"/>
      </a:accent5>
      <a:accent6>
        <a:srgbClr val="446DAF"/>
      </a:accent6>
      <a:hlink>
        <a:srgbClr val="2F8299"/>
      </a:hlink>
      <a:folHlink>
        <a:srgbClr val="8C8C8C"/>
      </a:folHlink>
    </a:clrScheme>
    <a:fontScheme name="Model X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390</TotalTime>
  <Words>445</Words>
  <Application>Microsoft Office PowerPoint</Application>
  <PresentationFormat>Custom</PresentationFormat>
  <Paragraphs>70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Office Theme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Abhinav Verma</dc:creator>
  <cp:lastModifiedBy>Abhinav Verma</cp:lastModifiedBy>
  <cp:revision>135</cp:revision>
  <dcterms:created xsi:type="dcterms:W3CDTF">2020-11-19T18:25:04Z</dcterms:created>
  <dcterms:modified xsi:type="dcterms:W3CDTF">2020-11-22T06:31:32Z</dcterms:modified>
</cp:coreProperties>
</file>

<file path=docProps/thumbnail.jpeg>
</file>